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media/image60.jpg" ContentType="image/jpeg"/>
  <Override PartName="/ppt/media/image61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7" r:id="rId4"/>
  </p:sldMasterIdLst>
  <p:notesMasterIdLst>
    <p:notesMasterId r:id="rId23"/>
  </p:notesMasterIdLst>
  <p:sldIdLst>
    <p:sldId id="256" r:id="rId5"/>
    <p:sldId id="302" r:id="rId6"/>
    <p:sldId id="299" r:id="rId7"/>
    <p:sldId id="300" r:id="rId8"/>
    <p:sldId id="289" r:id="rId9"/>
    <p:sldId id="276" r:id="rId10"/>
    <p:sldId id="301" r:id="rId11"/>
    <p:sldId id="280" r:id="rId12"/>
    <p:sldId id="294" r:id="rId13"/>
    <p:sldId id="272" r:id="rId14"/>
    <p:sldId id="297" r:id="rId15"/>
    <p:sldId id="270" r:id="rId16"/>
    <p:sldId id="303" r:id="rId17"/>
    <p:sldId id="271" r:id="rId18"/>
    <p:sldId id="259" r:id="rId19"/>
    <p:sldId id="258" r:id="rId20"/>
    <p:sldId id="273" r:id="rId21"/>
    <p:sldId id="263" r:id="rId22"/>
  </p:sldIdLst>
  <p:sldSz cx="24387175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y Slides" id="{2CD267C4-D6E3-9D45-B341-D7725CA00D96}">
          <p14:sldIdLst>
            <p14:sldId id="256"/>
            <p14:sldId id="302"/>
            <p14:sldId id="299"/>
            <p14:sldId id="300"/>
            <p14:sldId id="289"/>
            <p14:sldId id="276"/>
            <p14:sldId id="301"/>
            <p14:sldId id="280"/>
            <p14:sldId id="294"/>
            <p14:sldId id="272"/>
            <p14:sldId id="297"/>
            <p14:sldId id="270"/>
            <p14:sldId id="303"/>
            <p14:sldId id="271"/>
            <p14:sldId id="259"/>
            <p14:sldId id="258"/>
            <p14:sldId id="273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31C"/>
    <a:srgbClr val="DBDBDB"/>
    <a:srgbClr val="D3D9D9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BEFF18-B99D-4741-880F-D6389EEF8267}" v="78" dt="2025-09-10T10:52:54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6327"/>
  </p:normalViewPr>
  <p:slideViewPr>
    <p:cSldViewPr>
      <p:cViewPr varScale="1">
        <p:scale>
          <a:sx n="32" d="100"/>
          <a:sy n="32" d="100"/>
        </p:scale>
        <p:origin x="468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hima Avrachan" userId="51a3f2de-213b-45dc-9e2a-4c4838e37737" providerId="ADAL" clId="{987B44F2-7294-4AAB-A95D-B4C4F17672BA}"/>
    <pc:docChg chg="undo custSel addSld delSld modSld sldOrd modSection">
      <pc:chgData name="Ashima Avrachan" userId="51a3f2de-213b-45dc-9e2a-4c4838e37737" providerId="ADAL" clId="{987B44F2-7294-4AAB-A95D-B4C4F17672BA}" dt="2025-02-03T06:26:25.559" v="1414" actId="21"/>
      <pc:docMkLst>
        <pc:docMk/>
      </pc:docMkLst>
      <pc:sldChg chg="modSp mod">
        <pc:chgData name="Ashima Avrachan" userId="51a3f2de-213b-45dc-9e2a-4c4838e37737" providerId="ADAL" clId="{987B44F2-7294-4AAB-A95D-B4C4F17672BA}" dt="2025-01-27T10:53:30.615" v="1395" actId="2711"/>
        <pc:sldMkLst>
          <pc:docMk/>
          <pc:sldMk cId="1624942555" sldId="270"/>
        </pc:sldMkLst>
      </pc:sldChg>
      <pc:sldChg chg="addSp delSp modSp">
        <pc:chgData name="Ashima Avrachan" userId="51a3f2de-213b-45dc-9e2a-4c4838e37737" providerId="ADAL" clId="{987B44F2-7294-4AAB-A95D-B4C4F17672BA}" dt="2025-01-27T10:52:50.927" v="1391" actId="14100"/>
        <pc:sldMkLst>
          <pc:docMk/>
          <pc:sldMk cId="1163451104" sldId="271"/>
        </pc:sldMkLst>
      </pc:sldChg>
      <pc:sldChg chg="add del">
        <pc:chgData name="Ashima Avrachan" userId="51a3f2de-213b-45dc-9e2a-4c4838e37737" providerId="ADAL" clId="{987B44F2-7294-4AAB-A95D-B4C4F17672BA}" dt="2025-01-23T09:38:38.045" v="1135" actId="47"/>
        <pc:sldMkLst>
          <pc:docMk/>
          <pc:sldMk cId="898931041" sldId="277"/>
        </pc:sldMkLst>
      </pc:sldChg>
      <pc:sldChg chg="add del">
        <pc:chgData name="Ashima Avrachan" userId="51a3f2de-213b-45dc-9e2a-4c4838e37737" providerId="ADAL" clId="{987B44F2-7294-4AAB-A95D-B4C4F17672BA}" dt="2025-01-23T09:38:35.209" v="1134" actId="47"/>
        <pc:sldMkLst>
          <pc:docMk/>
          <pc:sldMk cId="1047411619" sldId="278"/>
        </pc:sldMkLst>
      </pc:sldChg>
      <pc:sldChg chg="modSp mod">
        <pc:chgData name="Ashima Avrachan" userId="51a3f2de-213b-45dc-9e2a-4c4838e37737" providerId="ADAL" clId="{987B44F2-7294-4AAB-A95D-B4C4F17672BA}" dt="2025-01-27T09:51:52.716" v="1200" actId="20577"/>
        <pc:sldMkLst>
          <pc:docMk/>
          <pc:sldMk cId="2383618479" sldId="284"/>
        </pc:sldMkLst>
      </pc:sldChg>
      <pc:sldChg chg="addSp delSp modSp add mod ord">
        <pc:chgData name="Ashima Avrachan" userId="51a3f2de-213b-45dc-9e2a-4c4838e37737" providerId="ADAL" clId="{987B44F2-7294-4AAB-A95D-B4C4F17672BA}" dt="2025-01-27T10:48:54.636" v="1323" actId="1036"/>
        <pc:sldMkLst>
          <pc:docMk/>
          <pc:sldMk cId="2648814088" sldId="285"/>
        </pc:sldMkLst>
      </pc:sldChg>
      <pc:sldChg chg="addSp delSp modSp add mod ord modClrScheme chgLayout">
        <pc:chgData name="Ashima Avrachan" userId="51a3f2de-213b-45dc-9e2a-4c4838e37737" providerId="ADAL" clId="{987B44F2-7294-4AAB-A95D-B4C4F17672BA}" dt="2025-01-27T10:50:02.280" v="1382" actId="20577"/>
        <pc:sldMkLst>
          <pc:docMk/>
          <pc:sldMk cId="2928446156" sldId="286"/>
        </pc:sldMkLst>
      </pc:sldChg>
      <pc:sldChg chg="addSp delSp modSp add mod ord">
        <pc:chgData name="Ashima Avrachan" userId="51a3f2de-213b-45dc-9e2a-4c4838e37737" providerId="ADAL" clId="{987B44F2-7294-4AAB-A95D-B4C4F17672BA}" dt="2025-01-28T05:50:37.200" v="1411" actId="20577"/>
        <pc:sldMkLst>
          <pc:docMk/>
          <pc:sldMk cId="3363551807" sldId="287"/>
        </pc:sldMkLst>
      </pc:sldChg>
      <pc:sldChg chg="addSp delSp modSp add mod">
        <pc:chgData name="Ashima Avrachan" userId="51a3f2de-213b-45dc-9e2a-4c4838e37737" providerId="ADAL" clId="{987B44F2-7294-4AAB-A95D-B4C4F17672BA}" dt="2025-02-03T06:26:25.559" v="1414" actId="21"/>
        <pc:sldMkLst>
          <pc:docMk/>
          <pc:sldMk cId="2814706828" sldId="288"/>
        </pc:sldMkLst>
      </pc:sldChg>
      <pc:sldChg chg="addSp delSp modSp add mod ord">
        <pc:chgData name="Ashima Avrachan" userId="51a3f2de-213b-45dc-9e2a-4c4838e37737" providerId="ADAL" clId="{987B44F2-7294-4AAB-A95D-B4C4F17672BA}" dt="2025-01-23T09:54:21.939" v="1165" actId="20577"/>
        <pc:sldMkLst>
          <pc:docMk/>
          <pc:sldMk cId="930444177" sldId="289"/>
        </pc:sldMkLst>
      </pc:sldChg>
      <pc:sldChg chg="addSp delSp modSp add mod modClrScheme chgLayout">
        <pc:chgData name="Ashima Avrachan" userId="51a3f2de-213b-45dc-9e2a-4c4838e37737" providerId="ADAL" clId="{987B44F2-7294-4AAB-A95D-B4C4F17672BA}" dt="2025-01-27T10:46:27.664" v="1291" actId="1076"/>
        <pc:sldMkLst>
          <pc:docMk/>
          <pc:sldMk cId="4055305841" sldId="290"/>
        </pc:sldMkLst>
      </pc:sldChg>
      <pc:sldChg chg="add del">
        <pc:chgData name="Ashima Avrachan" userId="51a3f2de-213b-45dc-9e2a-4c4838e37737" providerId="ADAL" clId="{987B44F2-7294-4AAB-A95D-B4C4F17672BA}" dt="2025-01-27T10:10:25.646" v="1225" actId="47"/>
        <pc:sldMkLst>
          <pc:docMk/>
          <pc:sldMk cId="1035324408" sldId="291"/>
        </pc:sldMkLst>
      </pc:sldChg>
      <pc:sldChg chg="addSp delSp modSp add mod ord">
        <pc:chgData name="Ashima Avrachan" userId="51a3f2de-213b-45dc-9e2a-4c4838e37737" providerId="ADAL" clId="{987B44F2-7294-4AAB-A95D-B4C4F17672BA}" dt="2025-01-27T10:42:20.029" v="1263" actId="2711"/>
        <pc:sldMkLst>
          <pc:docMk/>
          <pc:sldMk cId="3202255797" sldId="292"/>
        </pc:sldMkLst>
      </pc:sldChg>
    </pc:docChg>
  </pc:docChgLst>
  <pc:docChgLst>
    <pc:chgData name="Ashima Avrachan" userId="51a3f2de-213b-45dc-9e2a-4c4838e37737" providerId="ADAL" clId="{132E3232-90AC-4151-A926-FBACF1908720}"/>
    <pc:docChg chg="undo custSel modSld">
      <pc:chgData name="Ashima Avrachan" userId="51a3f2de-213b-45dc-9e2a-4c4838e37737" providerId="ADAL" clId="{132E3232-90AC-4151-A926-FBACF1908720}" dt="2025-09-11T06:47:58.786" v="149" actId="20577"/>
      <pc:docMkLst>
        <pc:docMk/>
      </pc:docMkLst>
      <pc:sldChg chg="modSp mod">
        <pc:chgData name="Ashima Avrachan" userId="51a3f2de-213b-45dc-9e2a-4c4838e37737" providerId="ADAL" clId="{132E3232-90AC-4151-A926-FBACF1908720}" dt="2025-09-11T06:47:58.786" v="149" actId="20577"/>
        <pc:sldMkLst>
          <pc:docMk/>
          <pc:sldMk cId="0" sldId="302"/>
        </pc:sldMkLst>
        <pc:spChg chg="mod">
          <ac:chgData name="Ashima Avrachan" userId="51a3f2de-213b-45dc-9e2a-4c4838e37737" providerId="ADAL" clId="{132E3232-90AC-4151-A926-FBACF1908720}" dt="2025-09-11T06:47:58.786" v="149" actId="20577"/>
          <ac:spMkLst>
            <pc:docMk/>
            <pc:sldMk cId="0" sldId="302"/>
            <ac:spMk id="7" creationId="{00000000-0000-0000-0000-000000000000}"/>
          </ac:spMkLst>
        </pc:spChg>
        <pc:spChg chg="mod">
          <ac:chgData name="Ashima Avrachan" userId="51a3f2de-213b-45dc-9e2a-4c4838e37737" providerId="ADAL" clId="{132E3232-90AC-4151-A926-FBACF1908720}" dt="2025-09-10T10:53:00.375" v="134" actId="1076"/>
          <ac:spMkLst>
            <pc:docMk/>
            <pc:sldMk cId="0" sldId="302"/>
            <ac:spMk id="8" creationId="{00000000-0000-0000-0000-000000000000}"/>
          </ac:spMkLst>
        </pc:spChg>
      </pc:sldChg>
    </pc:docChg>
  </pc:docChgLst>
  <pc:docChgLst>
    <pc:chgData name="Ashima Avrachan" userId="51a3f2de-213b-45dc-9e2a-4c4838e37737" providerId="ADAL" clId="{0CEF5EFC-9E72-44EF-A06E-E7CBF2C3E4D5}"/>
    <pc:docChg chg="undo custSel addSld delSld modSld sldOrd modSection">
      <pc:chgData name="Ashima Avrachan" userId="51a3f2de-213b-45dc-9e2a-4c4838e37737" providerId="ADAL" clId="{0CEF5EFC-9E72-44EF-A06E-E7CBF2C3E4D5}" dt="2025-01-15T10:13:03.397" v="6778" actId="1037"/>
      <pc:docMkLst>
        <pc:docMk/>
      </pc:docMkLst>
      <pc:sldChg chg="addSp delSp modSp add mod ord">
        <pc:chgData name="Ashima Avrachan" userId="51a3f2de-213b-45dc-9e2a-4c4838e37737" providerId="ADAL" clId="{0CEF5EFC-9E72-44EF-A06E-E7CBF2C3E4D5}" dt="2025-01-08T10:32:10.258" v="6709" actId="1038"/>
        <pc:sldMkLst>
          <pc:docMk/>
          <pc:sldMk cId="0" sldId="256"/>
        </pc:sldMkLst>
      </pc:sldChg>
      <pc:sldChg chg="modSp add del mod">
        <pc:chgData name="Ashima Avrachan" userId="51a3f2de-213b-45dc-9e2a-4c4838e37737" providerId="ADAL" clId="{0CEF5EFC-9E72-44EF-A06E-E7CBF2C3E4D5}" dt="2024-12-12T09:39:09.187" v="1920" actId="47"/>
        <pc:sldMkLst>
          <pc:docMk/>
          <pc:sldMk cId="0" sldId="257"/>
        </pc:sldMkLst>
      </pc:sldChg>
      <pc:sldChg chg="addSp delSp modSp mod ord modClrScheme chgLayout">
        <pc:chgData name="Ashima Avrachan" userId="51a3f2de-213b-45dc-9e2a-4c4838e37737" providerId="ADAL" clId="{0CEF5EFC-9E72-44EF-A06E-E7CBF2C3E4D5}" dt="2024-12-12T09:53:48.707" v="2265" actId="1076"/>
        <pc:sldMkLst>
          <pc:docMk/>
          <pc:sldMk cId="1560158556" sldId="258"/>
        </pc:sldMkLst>
      </pc:sldChg>
      <pc:sldChg chg="addSp delSp modSp mod ord modClrScheme chgLayout">
        <pc:chgData name="Ashima Avrachan" userId="51a3f2de-213b-45dc-9e2a-4c4838e37737" providerId="ADAL" clId="{0CEF5EFC-9E72-44EF-A06E-E7CBF2C3E4D5}" dt="2025-01-01T13:47:25.302" v="6306" actId="20577"/>
        <pc:sldMkLst>
          <pc:docMk/>
          <pc:sldMk cId="3865913487" sldId="259"/>
        </pc:sldMkLst>
      </pc:sldChg>
      <pc:sldChg chg="addSp delSp modSp mod ord modClrScheme chgLayout">
        <pc:chgData name="Ashima Avrachan" userId="51a3f2de-213b-45dc-9e2a-4c4838e37737" providerId="ADAL" clId="{0CEF5EFC-9E72-44EF-A06E-E7CBF2C3E4D5}" dt="2024-12-13T12:29:27.768" v="5065" actId="478"/>
        <pc:sldMkLst>
          <pc:docMk/>
          <pc:sldMk cId="195719775" sldId="260"/>
        </pc:sldMkLst>
      </pc:sldChg>
      <pc:sldChg chg="del">
        <pc:chgData name="Ashima Avrachan" userId="51a3f2de-213b-45dc-9e2a-4c4838e37737" providerId="ADAL" clId="{0CEF5EFC-9E72-44EF-A06E-E7CBF2C3E4D5}" dt="2024-12-13T11:40:08.780" v="3844" actId="47"/>
        <pc:sldMkLst>
          <pc:docMk/>
          <pc:sldMk cId="1594771703" sldId="261"/>
        </pc:sldMkLst>
      </pc:sldChg>
      <pc:sldChg chg="addSp delSp modSp del mod ord">
        <pc:chgData name="Ashima Avrachan" userId="51a3f2de-213b-45dc-9e2a-4c4838e37737" providerId="ADAL" clId="{0CEF5EFC-9E72-44EF-A06E-E7CBF2C3E4D5}" dt="2024-12-13T07:26:42.563" v="2929" actId="47"/>
        <pc:sldMkLst>
          <pc:docMk/>
          <pc:sldMk cId="4072505677" sldId="262"/>
        </pc:sldMkLst>
      </pc:sldChg>
      <pc:sldChg chg="addSp delSp modSp mod modClrScheme chgLayout">
        <pc:chgData name="Ashima Avrachan" userId="51a3f2de-213b-45dc-9e2a-4c4838e37737" providerId="ADAL" clId="{0CEF5EFC-9E72-44EF-A06E-E7CBF2C3E4D5}" dt="2024-12-19T08:25:07.269" v="5982" actId="20577"/>
        <pc:sldMkLst>
          <pc:docMk/>
          <pc:sldMk cId="24352595" sldId="263"/>
        </pc:sldMkLst>
      </pc:sldChg>
      <pc:sldChg chg="addSp delSp modSp add del mod">
        <pc:chgData name="Ashima Avrachan" userId="51a3f2de-213b-45dc-9e2a-4c4838e37737" providerId="ADAL" clId="{0CEF5EFC-9E72-44EF-A06E-E7CBF2C3E4D5}" dt="2024-12-12T08:37:37.470" v="392" actId="47"/>
        <pc:sldMkLst>
          <pc:docMk/>
          <pc:sldMk cId="2010929331" sldId="264"/>
        </pc:sldMkLst>
      </pc:sldChg>
      <pc:sldChg chg="add del">
        <pc:chgData name="Ashima Avrachan" userId="51a3f2de-213b-45dc-9e2a-4c4838e37737" providerId="ADAL" clId="{0CEF5EFC-9E72-44EF-A06E-E7CBF2C3E4D5}" dt="2024-12-11T12:18:21.393" v="94"/>
        <pc:sldMkLst>
          <pc:docMk/>
          <pc:sldMk cId="1600696857" sldId="265"/>
        </pc:sldMkLst>
      </pc:sldChg>
      <pc:sldChg chg="addSp delSp modSp add del mod">
        <pc:chgData name="Ashima Avrachan" userId="51a3f2de-213b-45dc-9e2a-4c4838e37737" providerId="ADAL" clId="{0CEF5EFC-9E72-44EF-A06E-E7CBF2C3E4D5}" dt="2024-12-12T08:48:04.989" v="513" actId="47"/>
        <pc:sldMkLst>
          <pc:docMk/>
          <pc:sldMk cId="2031371490" sldId="265"/>
        </pc:sldMkLst>
      </pc:sldChg>
      <pc:sldChg chg="addSp delSp modSp add del mod">
        <pc:chgData name="Ashima Avrachan" userId="51a3f2de-213b-45dc-9e2a-4c4838e37737" providerId="ADAL" clId="{0CEF5EFC-9E72-44EF-A06E-E7CBF2C3E4D5}" dt="2024-12-12T09:17:32.313" v="1479" actId="47"/>
        <pc:sldMkLst>
          <pc:docMk/>
          <pc:sldMk cId="2837418360" sldId="266"/>
        </pc:sldMkLst>
      </pc:sldChg>
      <pc:sldChg chg="modSp add del mod">
        <pc:chgData name="Ashima Avrachan" userId="51a3f2de-213b-45dc-9e2a-4c4838e37737" providerId="ADAL" clId="{0CEF5EFC-9E72-44EF-A06E-E7CBF2C3E4D5}" dt="2024-12-12T09:34:07.806" v="1863" actId="47"/>
        <pc:sldMkLst>
          <pc:docMk/>
          <pc:sldMk cId="972264774" sldId="267"/>
        </pc:sldMkLst>
      </pc:sldChg>
      <pc:sldChg chg="addSp delSp modSp add mod">
        <pc:chgData name="Ashima Avrachan" userId="51a3f2de-213b-45dc-9e2a-4c4838e37737" providerId="ADAL" clId="{0CEF5EFC-9E72-44EF-A06E-E7CBF2C3E4D5}" dt="2024-12-16T05:17:55.565" v="5446" actId="1038"/>
        <pc:sldMkLst>
          <pc:docMk/>
          <pc:sldMk cId="908543089" sldId="268"/>
        </pc:sldMkLst>
      </pc:sldChg>
      <pc:sldChg chg="addSp delSp modSp add del mod ord">
        <pc:chgData name="Ashima Avrachan" userId="51a3f2de-213b-45dc-9e2a-4c4838e37737" providerId="ADAL" clId="{0CEF5EFC-9E72-44EF-A06E-E7CBF2C3E4D5}" dt="2024-12-12T08:38:55.477" v="411" actId="47"/>
        <pc:sldMkLst>
          <pc:docMk/>
          <pc:sldMk cId="2730846792" sldId="268"/>
        </pc:sldMkLst>
      </pc:sldChg>
      <pc:sldChg chg="addSp delSp modSp add del mod">
        <pc:chgData name="Ashima Avrachan" userId="51a3f2de-213b-45dc-9e2a-4c4838e37737" providerId="ADAL" clId="{0CEF5EFC-9E72-44EF-A06E-E7CBF2C3E4D5}" dt="2024-12-12T09:16:18.625" v="1466" actId="47"/>
        <pc:sldMkLst>
          <pc:docMk/>
          <pc:sldMk cId="3661637235" sldId="269"/>
        </pc:sldMkLst>
      </pc:sldChg>
      <pc:sldChg chg="addSp delSp modSp add mod setBg modClrScheme chgLayout">
        <pc:chgData name="Ashima Avrachan" userId="51a3f2de-213b-45dc-9e2a-4c4838e37737" providerId="ADAL" clId="{0CEF5EFC-9E72-44EF-A06E-E7CBF2C3E4D5}" dt="2024-12-19T08:47:50.092" v="6206" actId="208"/>
        <pc:sldMkLst>
          <pc:docMk/>
          <pc:sldMk cId="1624942555" sldId="270"/>
        </pc:sldMkLst>
      </pc:sldChg>
      <pc:sldChg chg="addSp delSp modSp add mod setBg modClrScheme chgLayout">
        <pc:chgData name="Ashima Avrachan" userId="51a3f2de-213b-45dc-9e2a-4c4838e37737" providerId="ADAL" clId="{0CEF5EFC-9E72-44EF-A06E-E7CBF2C3E4D5}" dt="2024-12-18T11:38:25.611" v="5538" actId="1036"/>
        <pc:sldMkLst>
          <pc:docMk/>
          <pc:sldMk cId="1163451104" sldId="271"/>
        </pc:sldMkLst>
      </pc:sldChg>
      <pc:sldChg chg="addSp delSp modSp add mod setBg modClrScheme chgLayout">
        <pc:chgData name="Ashima Avrachan" userId="51a3f2de-213b-45dc-9e2a-4c4838e37737" providerId="ADAL" clId="{0CEF5EFC-9E72-44EF-A06E-E7CBF2C3E4D5}" dt="2024-12-19T06:06:02.913" v="5662" actId="14100"/>
        <pc:sldMkLst>
          <pc:docMk/>
          <pc:sldMk cId="835496049" sldId="272"/>
        </pc:sldMkLst>
      </pc:sldChg>
      <pc:sldChg chg="addSp delSp modSp add mod ord">
        <pc:chgData name="Ashima Avrachan" userId="51a3f2de-213b-45dc-9e2a-4c4838e37737" providerId="ADAL" clId="{0CEF5EFC-9E72-44EF-A06E-E7CBF2C3E4D5}" dt="2024-12-13T12:40:41.244" v="5269" actId="478"/>
        <pc:sldMkLst>
          <pc:docMk/>
          <pc:sldMk cId="241130878" sldId="273"/>
        </pc:sldMkLst>
      </pc:sldChg>
      <pc:sldChg chg="addSp delSp modSp add mod">
        <pc:chgData name="Ashima Avrachan" userId="51a3f2de-213b-45dc-9e2a-4c4838e37737" providerId="ADAL" clId="{0CEF5EFC-9E72-44EF-A06E-E7CBF2C3E4D5}" dt="2024-12-13T12:40:49.466" v="5271" actId="478"/>
        <pc:sldMkLst>
          <pc:docMk/>
          <pc:sldMk cId="2015043251" sldId="274"/>
        </pc:sldMkLst>
      </pc:sldChg>
      <pc:sldChg chg="addSp delSp modSp add mod ord">
        <pc:chgData name="Ashima Avrachan" userId="51a3f2de-213b-45dc-9e2a-4c4838e37737" providerId="ADAL" clId="{0CEF5EFC-9E72-44EF-A06E-E7CBF2C3E4D5}" dt="2025-01-15T08:35:06.534" v="6714"/>
        <pc:sldMkLst>
          <pc:docMk/>
          <pc:sldMk cId="687789372" sldId="275"/>
        </pc:sldMkLst>
      </pc:sldChg>
      <pc:sldChg chg="addSp delSp modSp add mod">
        <pc:chgData name="Ashima Avrachan" userId="51a3f2de-213b-45dc-9e2a-4c4838e37737" providerId="ADAL" clId="{0CEF5EFC-9E72-44EF-A06E-E7CBF2C3E4D5}" dt="2024-12-18T11:46:35.161" v="5597" actId="208"/>
        <pc:sldMkLst>
          <pc:docMk/>
          <pc:sldMk cId="4269089999" sldId="276"/>
        </pc:sldMkLst>
      </pc:sldChg>
      <pc:sldChg chg="addSp delSp modSp add mod">
        <pc:chgData name="Ashima Avrachan" userId="51a3f2de-213b-45dc-9e2a-4c4838e37737" providerId="ADAL" clId="{0CEF5EFC-9E72-44EF-A06E-E7CBF2C3E4D5}" dt="2024-12-16T05:14:59.936" v="5415" actId="20577"/>
        <pc:sldMkLst>
          <pc:docMk/>
          <pc:sldMk cId="898931041" sldId="277"/>
        </pc:sldMkLst>
      </pc:sldChg>
      <pc:sldChg chg="addSp modSp add mod">
        <pc:chgData name="Ashima Avrachan" userId="51a3f2de-213b-45dc-9e2a-4c4838e37737" providerId="ADAL" clId="{0CEF5EFC-9E72-44EF-A06E-E7CBF2C3E4D5}" dt="2024-12-19T06:59:29.606" v="5769" actId="1037"/>
        <pc:sldMkLst>
          <pc:docMk/>
          <pc:sldMk cId="1047411619" sldId="278"/>
        </pc:sldMkLst>
      </pc:sldChg>
      <pc:sldChg chg="addSp delSp modSp add del mod ord modClrScheme chgLayout">
        <pc:chgData name="Ashima Avrachan" userId="51a3f2de-213b-45dc-9e2a-4c4838e37737" providerId="ADAL" clId="{0CEF5EFC-9E72-44EF-A06E-E7CBF2C3E4D5}" dt="2024-12-13T07:26:26.169" v="2926" actId="47"/>
        <pc:sldMkLst>
          <pc:docMk/>
          <pc:sldMk cId="3811960200" sldId="279"/>
        </pc:sldMkLst>
      </pc:sldChg>
      <pc:sldChg chg="modSp add mod">
        <pc:chgData name="Ashima Avrachan" userId="51a3f2de-213b-45dc-9e2a-4c4838e37737" providerId="ADAL" clId="{0CEF5EFC-9E72-44EF-A06E-E7CBF2C3E4D5}" dt="2025-01-08T09:36:35.980" v="6607" actId="20577"/>
        <pc:sldMkLst>
          <pc:docMk/>
          <pc:sldMk cId="1698445831" sldId="280"/>
        </pc:sldMkLst>
      </pc:sldChg>
      <pc:sldChg chg="addSp delSp modSp add del mod modClrScheme chgLayout">
        <pc:chgData name="Ashima Avrachan" userId="51a3f2de-213b-45dc-9e2a-4c4838e37737" providerId="ADAL" clId="{0CEF5EFC-9E72-44EF-A06E-E7CBF2C3E4D5}" dt="2024-12-13T07:26:28.887" v="2927" actId="2696"/>
        <pc:sldMkLst>
          <pc:docMk/>
          <pc:sldMk cId="1898802350" sldId="280"/>
        </pc:sldMkLst>
      </pc:sldChg>
      <pc:sldChg chg="new del">
        <pc:chgData name="Ashima Avrachan" userId="51a3f2de-213b-45dc-9e2a-4c4838e37737" providerId="ADAL" clId="{0CEF5EFC-9E72-44EF-A06E-E7CBF2C3E4D5}" dt="2024-12-13T07:21:29.870" v="2898" actId="680"/>
        <pc:sldMkLst>
          <pc:docMk/>
          <pc:sldMk cId="2883693270" sldId="280"/>
        </pc:sldMkLst>
      </pc:sldChg>
      <pc:sldChg chg="addSp delSp modSp add mod modAnim">
        <pc:chgData name="Ashima Avrachan" userId="51a3f2de-213b-45dc-9e2a-4c4838e37737" providerId="ADAL" clId="{0CEF5EFC-9E72-44EF-A06E-E7CBF2C3E4D5}" dt="2024-12-19T08:20:40.611" v="5980" actId="732"/>
        <pc:sldMkLst>
          <pc:docMk/>
          <pc:sldMk cId="3025380044" sldId="281"/>
        </pc:sldMkLst>
      </pc:sldChg>
      <pc:sldChg chg="addSp delSp modSp add del mod modClrScheme chgLayout">
        <pc:chgData name="Ashima Avrachan" userId="51a3f2de-213b-45dc-9e2a-4c4838e37737" providerId="ADAL" clId="{0CEF5EFC-9E72-44EF-A06E-E7CBF2C3E4D5}" dt="2024-12-19T08:53:09.683" v="6295" actId="47"/>
        <pc:sldMkLst>
          <pc:docMk/>
          <pc:sldMk cId="2433851945" sldId="282"/>
        </pc:sldMkLst>
      </pc:sldChg>
      <pc:sldChg chg="addSp delSp modSp add mod ord modClrScheme chgLayout">
        <pc:chgData name="Ashima Avrachan" userId="51a3f2de-213b-45dc-9e2a-4c4838e37737" providerId="ADAL" clId="{0CEF5EFC-9E72-44EF-A06E-E7CBF2C3E4D5}" dt="2025-01-14T10:25:15.627" v="6712" actId="478"/>
        <pc:sldMkLst>
          <pc:docMk/>
          <pc:sldMk cId="3578042492" sldId="283"/>
        </pc:sldMkLst>
      </pc:sldChg>
      <pc:sldChg chg="addSp delSp modSp add mod modClrScheme chgLayout">
        <pc:chgData name="Ashima Avrachan" userId="51a3f2de-213b-45dc-9e2a-4c4838e37737" providerId="ADAL" clId="{0CEF5EFC-9E72-44EF-A06E-E7CBF2C3E4D5}" dt="2025-01-15T10:13:03.397" v="6778" actId="1037"/>
        <pc:sldMkLst>
          <pc:docMk/>
          <pc:sldMk cId="2383618479" sldId="284"/>
        </pc:sldMkLst>
      </pc:sldChg>
      <pc:sldChg chg="addSp delSp modSp add del mod modClrScheme chgLayout">
        <pc:chgData name="Ashima Avrachan" userId="51a3f2de-213b-45dc-9e2a-4c4838e37737" providerId="ADAL" clId="{0CEF5EFC-9E72-44EF-A06E-E7CBF2C3E4D5}" dt="2025-01-08T09:36:21.565" v="6606" actId="47"/>
        <pc:sldMkLst>
          <pc:docMk/>
          <pc:sldMk cId="4139445113" sldId="285"/>
        </pc:sldMkLst>
      </pc:sldChg>
    </pc:docChg>
  </pc:docChgLst>
  <pc:docChgLst>
    <pc:chgData name="Ashima Avrachan" userId="51a3f2de-213b-45dc-9e2a-4c4838e37737" providerId="ADAL" clId="{CEBEFF18-B99D-4741-880F-D6389EEF8267}"/>
    <pc:docChg chg="undo custSel addSld delSld modSld sldOrd modSection">
      <pc:chgData name="Ashima Avrachan" userId="51a3f2de-213b-45dc-9e2a-4c4838e37737" providerId="ADAL" clId="{CEBEFF18-B99D-4741-880F-D6389EEF8267}" dt="2025-08-27T05:34:24.599" v="1303" actId="1076"/>
      <pc:docMkLst>
        <pc:docMk/>
      </pc:docMkLst>
      <pc:sldChg chg="addSp delSp modSp mod">
        <pc:chgData name="Ashima Avrachan" userId="51a3f2de-213b-45dc-9e2a-4c4838e37737" providerId="ADAL" clId="{CEBEFF18-B99D-4741-880F-D6389EEF8267}" dt="2025-08-27T05:33:14.682" v="1300" actId="207"/>
        <pc:sldMkLst>
          <pc:docMk/>
          <pc:sldMk cId="0" sldId="256"/>
        </pc:sldMkLst>
        <pc:spChg chg="mod">
          <ac:chgData name="Ashima Avrachan" userId="51a3f2de-213b-45dc-9e2a-4c4838e37737" providerId="ADAL" clId="{CEBEFF18-B99D-4741-880F-D6389EEF8267}" dt="2025-08-27T05:33:14.682" v="1300" actId="207"/>
          <ac:spMkLst>
            <pc:docMk/>
            <pc:sldMk cId="0" sldId="256"/>
            <ac:spMk id="12" creationId="{A207DEDF-C101-6E14-100F-73BD6582A58A}"/>
          </ac:spMkLst>
        </pc:spChg>
        <pc:picChg chg="mod">
          <ac:chgData name="Ashima Avrachan" userId="51a3f2de-213b-45dc-9e2a-4c4838e37737" providerId="ADAL" clId="{CEBEFF18-B99D-4741-880F-D6389EEF8267}" dt="2025-08-22T06:32:24.452" v="102" actId="1038"/>
          <ac:picMkLst>
            <pc:docMk/>
            <pc:sldMk cId="0" sldId="256"/>
            <ac:picMk id="6" creationId="{7E937D99-FE0F-5284-59BC-7132690A959C}"/>
          </ac:picMkLst>
        </pc:picChg>
      </pc:sldChg>
      <pc:sldChg chg="modSp add mod ord">
        <pc:chgData name="Ashima Avrachan" userId="51a3f2de-213b-45dc-9e2a-4c4838e37737" providerId="ADAL" clId="{CEBEFF18-B99D-4741-880F-D6389EEF8267}" dt="2025-08-27T05:34:24.599" v="1303" actId="1076"/>
        <pc:sldMkLst>
          <pc:docMk/>
          <pc:sldMk cId="0" sldId="258"/>
        </pc:sldMkLst>
        <pc:spChg chg="mod">
          <ac:chgData name="Ashima Avrachan" userId="51a3f2de-213b-45dc-9e2a-4c4838e37737" providerId="ADAL" clId="{CEBEFF18-B99D-4741-880F-D6389EEF8267}" dt="2025-08-27T05:34:24.599" v="1303" actId="1076"/>
          <ac:spMkLst>
            <pc:docMk/>
            <pc:sldMk cId="0" sldId="258"/>
            <ac:spMk id="4" creationId="{00000000-0000-0000-0000-000000000000}"/>
          </ac:spMkLst>
        </pc:spChg>
      </pc:sldChg>
      <pc:sldChg chg="del">
        <pc:chgData name="Ashima Avrachan" userId="51a3f2de-213b-45dc-9e2a-4c4838e37737" providerId="ADAL" clId="{CEBEFF18-B99D-4741-880F-D6389EEF8267}" dt="2025-08-22T06:29:06.725" v="42" actId="47"/>
        <pc:sldMkLst>
          <pc:docMk/>
          <pc:sldMk cId="1560158556" sldId="258"/>
        </pc:sldMkLst>
      </pc:sldChg>
      <pc:sldChg chg="delSp modSp add del mod">
        <pc:chgData name="Ashima Avrachan" userId="51a3f2de-213b-45dc-9e2a-4c4838e37737" providerId="ADAL" clId="{CEBEFF18-B99D-4741-880F-D6389EEF8267}" dt="2025-08-26T12:01:29.383" v="888" actId="20577"/>
        <pc:sldMkLst>
          <pc:docMk/>
          <pc:sldMk cId="0" sldId="259"/>
        </pc:sldMkLst>
        <pc:spChg chg="mod">
          <ac:chgData name="Ashima Avrachan" userId="51a3f2de-213b-45dc-9e2a-4c4838e37737" providerId="ADAL" clId="{CEBEFF18-B99D-4741-880F-D6389EEF8267}" dt="2025-08-26T11:55:21.559" v="824" actId="20577"/>
          <ac:spMkLst>
            <pc:docMk/>
            <pc:sldMk cId="0" sldId="259"/>
            <ac:spMk id="7" creationId="{00000000-0000-0000-0000-000000000000}"/>
          </ac:spMkLst>
        </pc:spChg>
        <pc:spChg chg="mod">
          <ac:chgData name="Ashima Avrachan" userId="51a3f2de-213b-45dc-9e2a-4c4838e37737" providerId="ADAL" clId="{CEBEFF18-B99D-4741-880F-D6389EEF8267}" dt="2025-08-26T12:01:29.383" v="888" actId="20577"/>
          <ac:spMkLst>
            <pc:docMk/>
            <pc:sldMk cId="0" sldId="259"/>
            <ac:spMk id="8" creationId="{00000000-0000-0000-0000-000000000000}"/>
          </ac:spMkLst>
        </pc:spChg>
        <pc:spChg chg="mod">
          <ac:chgData name="Ashima Avrachan" userId="51a3f2de-213b-45dc-9e2a-4c4838e37737" providerId="ADAL" clId="{CEBEFF18-B99D-4741-880F-D6389EEF8267}" dt="2025-08-22T07:01:15.653" v="584" actId="1076"/>
          <ac:spMkLst>
            <pc:docMk/>
            <pc:sldMk cId="0" sldId="259"/>
            <ac:spMk id="24" creationId="{00000000-0000-0000-0000-000000000000}"/>
          </ac:spMkLst>
        </pc:spChg>
        <pc:spChg chg="mod">
          <ac:chgData name="Ashima Avrachan" userId="51a3f2de-213b-45dc-9e2a-4c4838e37737" providerId="ADAL" clId="{CEBEFF18-B99D-4741-880F-D6389EEF8267}" dt="2025-08-22T07:01:08.542" v="583" actId="20577"/>
          <ac:spMkLst>
            <pc:docMk/>
            <pc:sldMk cId="0" sldId="259"/>
            <ac:spMk id="25" creationId="{00000000-0000-0000-0000-000000000000}"/>
          </ac:spMkLst>
        </pc:spChg>
      </pc:sldChg>
      <pc:sldChg chg="del">
        <pc:chgData name="Ashima Avrachan" userId="51a3f2de-213b-45dc-9e2a-4c4838e37737" providerId="ADAL" clId="{CEBEFF18-B99D-4741-880F-D6389EEF8267}" dt="2025-08-22T06:57:30.946" v="536" actId="47"/>
        <pc:sldMkLst>
          <pc:docMk/>
          <pc:sldMk cId="3865913487" sldId="259"/>
        </pc:sldMkLst>
      </pc:sldChg>
      <pc:sldChg chg="del">
        <pc:chgData name="Ashima Avrachan" userId="51a3f2de-213b-45dc-9e2a-4c4838e37737" providerId="ADAL" clId="{CEBEFF18-B99D-4741-880F-D6389EEF8267}" dt="2025-08-22T06:29:17.679" v="45" actId="47"/>
        <pc:sldMkLst>
          <pc:docMk/>
          <pc:sldMk cId="195719775" sldId="260"/>
        </pc:sldMkLst>
      </pc:sldChg>
      <pc:sldChg chg="addSp delSp modSp mod ord">
        <pc:chgData name="Ashima Avrachan" userId="51a3f2de-213b-45dc-9e2a-4c4838e37737" providerId="ADAL" clId="{CEBEFF18-B99D-4741-880F-D6389EEF8267}" dt="2025-08-26T12:10:09.243" v="993" actId="1076"/>
        <pc:sldMkLst>
          <pc:docMk/>
          <pc:sldMk cId="24352595" sldId="263"/>
        </pc:sldMkLst>
        <pc:spChg chg="add mod">
          <ac:chgData name="Ashima Avrachan" userId="51a3f2de-213b-45dc-9e2a-4c4838e37737" providerId="ADAL" clId="{CEBEFF18-B99D-4741-880F-D6389EEF8267}" dt="2025-08-26T12:10:09.243" v="993" actId="1076"/>
          <ac:spMkLst>
            <pc:docMk/>
            <pc:sldMk cId="24352595" sldId="263"/>
            <ac:spMk id="3" creationId="{AAC1D1E2-53E2-E408-5FDF-E6FF2A80B799}"/>
          </ac:spMkLst>
        </pc:spChg>
      </pc:sldChg>
      <pc:sldChg chg="addSp delSp modSp mod ord">
        <pc:chgData name="Ashima Avrachan" userId="51a3f2de-213b-45dc-9e2a-4c4838e37737" providerId="ADAL" clId="{CEBEFF18-B99D-4741-880F-D6389EEF8267}" dt="2025-08-26T12:20:47.422" v="1293" actId="20577"/>
        <pc:sldMkLst>
          <pc:docMk/>
          <pc:sldMk cId="1624942555" sldId="270"/>
        </pc:sldMkLst>
        <pc:spChg chg="mod">
          <ac:chgData name="Ashima Avrachan" userId="51a3f2de-213b-45dc-9e2a-4c4838e37737" providerId="ADAL" clId="{CEBEFF18-B99D-4741-880F-D6389EEF8267}" dt="2025-08-26T12:20:47.422" v="1293" actId="20577"/>
          <ac:spMkLst>
            <pc:docMk/>
            <pc:sldMk cId="1624942555" sldId="270"/>
            <ac:spMk id="6" creationId="{C352AD81-EBEC-296C-4423-6403AC1968B4}"/>
          </ac:spMkLst>
        </pc:spChg>
        <pc:spChg chg="add mod">
          <ac:chgData name="Ashima Avrachan" userId="51a3f2de-213b-45dc-9e2a-4c4838e37737" providerId="ADAL" clId="{CEBEFF18-B99D-4741-880F-D6389EEF8267}" dt="2025-08-22T06:52:18.056" v="416" actId="20577"/>
          <ac:spMkLst>
            <pc:docMk/>
            <pc:sldMk cId="1624942555" sldId="270"/>
            <ac:spMk id="10" creationId="{3ECA503E-70E0-93A9-0057-9677D115090B}"/>
          </ac:spMkLst>
        </pc:spChg>
        <pc:picChg chg="add mod">
          <ac:chgData name="Ashima Avrachan" userId="51a3f2de-213b-45dc-9e2a-4c4838e37737" providerId="ADAL" clId="{CEBEFF18-B99D-4741-880F-D6389EEF8267}" dt="2025-08-22T06:52:43.080" v="423" actId="14100"/>
          <ac:picMkLst>
            <pc:docMk/>
            <pc:sldMk cId="1624942555" sldId="270"/>
            <ac:picMk id="13" creationId="{314F6C28-AA84-8D50-E40D-0774883B2B4E}"/>
          </ac:picMkLst>
        </pc:picChg>
      </pc:sldChg>
      <pc:sldChg chg="addSp delSp modSp add del mod ord">
        <pc:chgData name="Ashima Avrachan" userId="51a3f2de-213b-45dc-9e2a-4c4838e37737" providerId="ADAL" clId="{CEBEFF18-B99D-4741-880F-D6389EEF8267}" dt="2025-08-27T05:34:07.775" v="1302" actId="1076"/>
        <pc:sldMkLst>
          <pc:docMk/>
          <pc:sldMk cId="1163451104" sldId="271"/>
        </pc:sldMkLst>
        <pc:spChg chg="mod">
          <ac:chgData name="Ashima Avrachan" userId="51a3f2de-213b-45dc-9e2a-4c4838e37737" providerId="ADAL" clId="{CEBEFF18-B99D-4741-880F-D6389EEF8267}" dt="2025-08-26T12:19:50.857" v="1287" actId="20577"/>
          <ac:spMkLst>
            <pc:docMk/>
            <pc:sldMk cId="1163451104" sldId="271"/>
            <ac:spMk id="4" creationId="{B66A7CC8-2E14-0084-41C8-1E3CCF23E936}"/>
          </ac:spMkLst>
        </pc:spChg>
        <pc:spChg chg="mod">
          <ac:chgData name="Ashima Avrachan" userId="51a3f2de-213b-45dc-9e2a-4c4838e37737" providerId="ADAL" clId="{CEBEFF18-B99D-4741-880F-D6389EEF8267}" dt="2025-08-27T05:34:07.775" v="1302" actId="1076"/>
          <ac:spMkLst>
            <pc:docMk/>
            <pc:sldMk cId="1163451104" sldId="271"/>
            <ac:spMk id="12" creationId="{41EFFBA3-B441-190F-245D-70605C57ADF1}"/>
          </ac:spMkLst>
        </pc:spChg>
        <pc:picChg chg="mod">
          <ac:chgData name="Ashima Avrachan" userId="51a3f2de-213b-45dc-9e2a-4c4838e37737" providerId="ADAL" clId="{CEBEFF18-B99D-4741-880F-D6389EEF8267}" dt="2025-08-26T12:03:51.396" v="934" actId="14100"/>
          <ac:picMkLst>
            <pc:docMk/>
            <pc:sldMk cId="1163451104" sldId="271"/>
            <ac:picMk id="13" creationId="{F39E0981-D625-6619-DD74-D79AEBB446C3}"/>
          </ac:picMkLst>
        </pc:picChg>
        <pc:picChg chg="mod">
          <ac:chgData name="Ashima Avrachan" userId="51a3f2de-213b-45dc-9e2a-4c4838e37737" providerId="ADAL" clId="{CEBEFF18-B99D-4741-880F-D6389EEF8267}" dt="2025-08-26T12:03:38.377" v="927" actId="1076"/>
          <ac:picMkLst>
            <pc:docMk/>
            <pc:sldMk cId="1163451104" sldId="271"/>
            <ac:picMk id="2050" creationId="{343271BA-4CB5-F00F-381A-BE75EC070B13}"/>
          </ac:picMkLst>
        </pc:picChg>
        <pc:picChg chg="mod">
          <ac:chgData name="Ashima Avrachan" userId="51a3f2de-213b-45dc-9e2a-4c4838e37737" providerId="ADAL" clId="{CEBEFF18-B99D-4741-880F-D6389EEF8267}" dt="2025-08-26T12:03:55.247" v="935" actId="14100"/>
          <ac:picMkLst>
            <pc:docMk/>
            <pc:sldMk cId="1163451104" sldId="271"/>
            <ac:picMk id="7172" creationId="{F161D69B-2267-154A-DB97-4A2EA0D3C43D}"/>
          </ac:picMkLst>
        </pc:picChg>
        <pc:picChg chg="mod">
          <ac:chgData name="Ashima Avrachan" userId="51a3f2de-213b-45dc-9e2a-4c4838e37737" providerId="ADAL" clId="{CEBEFF18-B99D-4741-880F-D6389EEF8267}" dt="2025-08-26T12:03:43.465" v="933" actId="1036"/>
          <ac:picMkLst>
            <pc:docMk/>
            <pc:sldMk cId="1163451104" sldId="271"/>
            <ac:picMk id="7176" creationId="{7658F353-97D5-FE02-9B87-0A46A6C09BB4}"/>
          </ac:picMkLst>
        </pc:picChg>
      </pc:sldChg>
      <pc:sldChg chg="ord">
        <pc:chgData name="Ashima Avrachan" userId="51a3f2de-213b-45dc-9e2a-4c4838e37737" providerId="ADAL" clId="{CEBEFF18-B99D-4741-880F-D6389EEF8267}" dt="2025-08-22T06:30:23.718" v="55"/>
        <pc:sldMkLst>
          <pc:docMk/>
          <pc:sldMk cId="835496049" sldId="272"/>
        </pc:sldMkLst>
      </pc:sldChg>
      <pc:sldChg chg="ord">
        <pc:chgData name="Ashima Avrachan" userId="51a3f2de-213b-45dc-9e2a-4c4838e37737" providerId="ADAL" clId="{CEBEFF18-B99D-4741-880F-D6389EEF8267}" dt="2025-08-22T06:31:51.966" v="77"/>
        <pc:sldMkLst>
          <pc:docMk/>
          <pc:sldMk cId="241130878" sldId="273"/>
        </pc:sldMkLst>
      </pc:sldChg>
      <pc:sldChg chg="del">
        <pc:chgData name="Ashima Avrachan" userId="51a3f2de-213b-45dc-9e2a-4c4838e37737" providerId="ADAL" clId="{CEBEFF18-B99D-4741-880F-D6389EEF8267}" dt="2025-08-22T06:32:06.472" v="84" actId="47"/>
        <pc:sldMkLst>
          <pc:docMk/>
          <pc:sldMk cId="2015043251" sldId="274"/>
        </pc:sldMkLst>
      </pc:sldChg>
      <pc:sldChg chg="modSp add del mod">
        <pc:chgData name="Ashima Avrachan" userId="51a3f2de-213b-45dc-9e2a-4c4838e37737" providerId="ADAL" clId="{CEBEFF18-B99D-4741-880F-D6389EEF8267}" dt="2025-08-22T06:55:34.593" v="528" actId="47"/>
        <pc:sldMkLst>
          <pc:docMk/>
          <pc:sldMk cId="0" sldId="275"/>
        </pc:sldMkLst>
      </pc:sldChg>
      <pc:sldChg chg="modSp mod">
        <pc:chgData name="Ashima Avrachan" userId="51a3f2de-213b-45dc-9e2a-4c4838e37737" providerId="ADAL" clId="{CEBEFF18-B99D-4741-880F-D6389EEF8267}" dt="2025-08-26T12:05:21.349" v="947" actId="14100"/>
        <pc:sldMkLst>
          <pc:docMk/>
          <pc:sldMk cId="4269089999" sldId="276"/>
        </pc:sldMkLst>
        <pc:picChg chg="mod">
          <ac:chgData name="Ashima Avrachan" userId="51a3f2de-213b-45dc-9e2a-4c4838e37737" providerId="ADAL" clId="{CEBEFF18-B99D-4741-880F-D6389EEF8267}" dt="2025-08-26T12:05:21.349" v="947" actId="14100"/>
          <ac:picMkLst>
            <pc:docMk/>
            <pc:sldMk cId="4269089999" sldId="276"/>
            <ac:picMk id="3" creationId="{2E9DED88-950E-CD0C-077B-FB57D04782A1}"/>
          </ac:picMkLst>
        </pc:picChg>
        <pc:picChg chg="mod">
          <ac:chgData name="Ashima Avrachan" userId="51a3f2de-213b-45dc-9e2a-4c4838e37737" providerId="ADAL" clId="{CEBEFF18-B99D-4741-880F-D6389EEF8267}" dt="2025-08-26T12:05:20.560" v="945" actId="14100"/>
          <ac:picMkLst>
            <pc:docMk/>
            <pc:sldMk cId="4269089999" sldId="276"/>
            <ac:picMk id="11" creationId="{42838855-979A-5264-5658-D3F7E11CF108}"/>
          </ac:picMkLst>
        </pc:picChg>
      </pc:sldChg>
      <pc:sldChg chg="del ord">
        <pc:chgData name="Ashima Avrachan" userId="51a3f2de-213b-45dc-9e2a-4c4838e37737" providerId="ADAL" clId="{CEBEFF18-B99D-4741-880F-D6389EEF8267}" dt="2025-08-22T07:00:43.600" v="543" actId="47"/>
        <pc:sldMkLst>
          <pc:docMk/>
          <pc:sldMk cId="1047411619" sldId="278"/>
        </pc:sldMkLst>
      </pc:sldChg>
      <pc:sldChg chg="add">
        <pc:chgData name="Ashima Avrachan" userId="51a3f2de-213b-45dc-9e2a-4c4838e37737" providerId="ADAL" clId="{CEBEFF18-B99D-4741-880F-D6389EEF8267}" dt="2025-08-22T06:43:48.279" v="148"/>
        <pc:sldMkLst>
          <pc:docMk/>
          <pc:sldMk cId="0" sldId="280"/>
        </pc:sldMkLst>
      </pc:sldChg>
      <pc:sldChg chg="del ord">
        <pc:chgData name="Ashima Avrachan" userId="51a3f2de-213b-45dc-9e2a-4c4838e37737" providerId="ADAL" clId="{CEBEFF18-B99D-4741-880F-D6389EEF8267}" dt="2025-08-22T06:31:58.543" v="78" actId="47"/>
        <pc:sldMkLst>
          <pc:docMk/>
          <pc:sldMk cId="3496567409" sldId="281"/>
        </pc:sldMkLst>
      </pc:sldChg>
      <pc:sldChg chg="del">
        <pc:chgData name="Ashima Avrachan" userId="51a3f2de-213b-45dc-9e2a-4c4838e37737" providerId="ADAL" clId="{CEBEFF18-B99D-4741-880F-D6389EEF8267}" dt="2025-08-22T06:32:05.027" v="82" actId="47"/>
        <pc:sldMkLst>
          <pc:docMk/>
          <pc:sldMk cId="3578042492" sldId="283"/>
        </pc:sldMkLst>
      </pc:sldChg>
      <pc:sldChg chg="del">
        <pc:chgData name="Ashima Avrachan" userId="51a3f2de-213b-45dc-9e2a-4c4838e37737" providerId="ADAL" clId="{CEBEFF18-B99D-4741-880F-D6389EEF8267}" dt="2025-08-22T06:32:05.739" v="83" actId="47"/>
        <pc:sldMkLst>
          <pc:docMk/>
          <pc:sldMk cId="2383618479" sldId="284"/>
        </pc:sldMkLst>
      </pc:sldChg>
      <pc:sldChg chg="del">
        <pc:chgData name="Ashima Avrachan" userId="51a3f2de-213b-45dc-9e2a-4c4838e37737" providerId="ADAL" clId="{CEBEFF18-B99D-4741-880F-D6389EEF8267}" dt="2025-08-22T06:29:10.412" v="43" actId="47"/>
        <pc:sldMkLst>
          <pc:docMk/>
          <pc:sldMk cId="2648814088" sldId="285"/>
        </pc:sldMkLst>
      </pc:sldChg>
      <pc:sldChg chg="del">
        <pc:chgData name="Ashima Avrachan" userId="51a3f2de-213b-45dc-9e2a-4c4838e37737" providerId="ADAL" clId="{CEBEFF18-B99D-4741-880F-D6389EEF8267}" dt="2025-08-22T06:29:12.397" v="44" actId="47"/>
        <pc:sldMkLst>
          <pc:docMk/>
          <pc:sldMk cId="2928446156" sldId="286"/>
        </pc:sldMkLst>
      </pc:sldChg>
      <pc:sldChg chg="del ord">
        <pc:chgData name="Ashima Avrachan" userId="51a3f2de-213b-45dc-9e2a-4c4838e37737" providerId="ADAL" clId="{CEBEFF18-B99D-4741-880F-D6389EEF8267}" dt="2025-08-22T07:00:34.331" v="541" actId="47"/>
        <pc:sldMkLst>
          <pc:docMk/>
          <pc:sldMk cId="3363551807" sldId="287"/>
        </pc:sldMkLst>
      </pc:sldChg>
      <pc:sldChg chg="del">
        <pc:chgData name="Ashima Avrachan" userId="51a3f2de-213b-45dc-9e2a-4c4838e37737" providerId="ADAL" clId="{CEBEFF18-B99D-4741-880F-D6389EEF8267}" dt="2025-08-22T06:54:33.545" v="456" actId="47"/>
        <pc:sldMkLst>
          <pc:docMk/>
          <pc:sldMk cId="2814706828" sldId="288"/>
        </pc:sldMkLst>
      </pc:sldChg>
      <pc:sldChg chg="modSp mod ord">
        <pc:chgData name="Ashima Avrachan" userId="51a3f2de-213b-45dc-9e2a-4c4838e37737" providerId="ADAL" clId="{CEBEFF18-B99D-4741-880F-D6389EEF8267}" dt="2025-08-26T12:20:35.283" v="1291" actId="20577"/>
        <pc:sldMkLst>
          <pc:docMk/>
          <pc:sldMk cId="930444177" sldId="289"/>
        </pc:sldMkLst>
        <pc:spChg chg="mod">
          <ac:chgData name="Ashima Avrachan" userId="51a3f2de-213b-45dc-9e2a-4c4838e37737" providerId="ADAL" clId="{CEBEFF18-B99D-4741-880F-D6389EEF8267}" dt="2025-08-26T12:20:35.283" v="1291" actId="20577"/>
          <ac:spMkLst>
            <pc:docMk/>
            <pc:sldMk cId="930444177" sldId="289"/>
            <ac:spMk id="2" creationId="{F8F4EF2F-9FB2-C05D-C324-A0A070DF9E2A}"/>
          </ac:spMkLst>
        </pc:spChg>
      </pc:sldChg>
      <pc:sldChg chg="del">
        <pc:chgData name="Ashima Avrachan" userId="51a3f2de-213b-45dc-9e2a-4c4838e37737" providerId="ADAL" clId="{CEBEFF18-B99D-4741-880F-D6389EEF8267}" dt="2025-08-22T06:32:07.224" v="85" actId="47"/>
        <pc:sldMkLst>
          <pc:docMk/>
          <pc:sldMk cId="4055305841" sldId="290"/>
        </pc:sldMkLst>
      </pc:sldChg>
      <pc:sldChg chg="del">
        <pc:chgData name="Ashima Avrachan" userId="51a3f2de-213b-45dc-9e2a-4c4838e37737" providerId="ADAL" clId="{CEBEFF18-B99D-4741-880F-D6389EEF8267}" dt="2025-08-22T06:32:07.958" v="86" actId="47"/>
        <pc:sldMkLst>
          <pc:docMk/>
          <pc:sldMk cId="3202255797" sldId="292"/>
        </pc:sldMkLst>
      </pc:sldChg>
      <pc:sldChg chg="addSp delSp modSp del mod ord">
        <pc:chgData name="Ashima Avrachan" userId="51a3f2de-213b-45dc-9e2a-4c4838e37737" providerId="ADAL" clId="{CEBEFF18-B99D-4741-880F-D6389EEF8267}" dt="2025-08-22T06:43:53.903" v="149" actId="47"/>
        <pc:sldMkLst>
          <pc:docMk/>
          <pc:sldMk cId="1679718184" sldId="293"/>
        </pc:sldMkLst>
      </pc:sldChg>
      <pc:sldChg chg="modSp ord">
        <pc:chgData name="Ashima Avrachan" userId="51a3f2de-213b-45dc-9e2a-4c4838e37737" providerId="ADAL" clId="{CEBEFF18-B99D-4741-880F-D6389EEF8267}" dt="2025-08-26T12:05:38.896" v="949" actId="1036"/>
        <pc:sldMkLst>
          <pc:docMk/>
          <pc:sldMk cId="2514435729" sldId="294"/>
        </pc:sldMkLst>
        <pc:picChg chg="mod">
          <ac:chgData name="Ashima Avrachan" userId="51a3f2de-213b-45dc-9e2a-4c4838e37737" providerId="ADAL" clId="{CEBEFF18-B99D-4741-880F-D6389EEF8267}" dt="2025-08-26T12:05:38.896" v="949" actId="1036"/>
          <ac:picMkLst>
            <pc:docMk/>
            <pc:sldMk cId="2514435729" sldId="294"/>
            <ac:picMk id="1026" creationId="{711200E0-C02B-C733-BC98-024318B0F0F5}"/>
          </ac:picMkLst>
        </pc:picChg>
      </pc:sldChg>
      <pc:sldChg chg="del ord">
        <pc:chgData name="Ashima Avrachan" userId="51a3f2de-213b-45dc-9e2a-4c4838e37737" providerId="ADAL" clId="{CEBEFF18-B99D-4741-880F-D6389EEF8267}" dt="2025-08-22T06:45:04.197" v="185" actId="47"/>
        <pc:sldMkLst>
          <pc:docMk/>
          <pc:sldMk cId="1318451908" sldId="295"/>
        </pc:sldMkLst>
      </pc:sldChg>
      <pc:sldChg chg="del">
        <pc:chgData name="Ashima Avrachan" userId="51a3f2de-213b-45dc-9e2a-4c4838e37737" providerId="ADAL" clId="{CEBEFF18-B99D-4741-880F-D6389EEF8267}" dt="2025-08-22T06:31:59.964" v="79" actId="47"/>
        <pc:sldMkLst>
          <pc:docMk/>
          <pc:sldMk cId="4195779063" sldId="296"/>
        </pc:sldMkLst>
      </pc:sldChg>
      <pc:sldChg chg="addSp delSp modSp add mod delAnim modAnim">
        <pc:chgData name="Ashima Avrachan" userId="51a3f2de-213b-45dc-9e2a-4c4838e37737" providerId="ADAL" clId="{CEBEFF18-B99D-4741-880F-D6389EEF8267}" dt="2025-08-26T12:07:41.410" v="967" actId="1076"/>
        <pc:sldMkLst>
          <pc:docMk/>
          <pc:sldMk cId="2654111424" sldId="297"/>
        </pc:sldMkLst>
        <pc:spChg chg="mod">
          <ac:chgData name="Ashima Avrachan" userId="51a3f2de-213b-45dc-9e2a-4c4838e37737" providerId="ADAL" clId="{CEBEFF18-B99D-4741-880F-D6389EEF8267}" dt="2025-08-26T12:07:41.410" v="967" actId="1076"/>
          <ac:spMkLst>
            <pc:docMk/>
            <pc:sldMk cId="2654111424" sldId="297"/>
            <ac:spMk id="2" creationId="{90494068-C3B6-A95B-EA7D-628C7CBB8206}"/>
          </ac:spMkLst>
        </pc:spChg>
        <pc:picChg chg="add mod">
          <ac:chgData name="Ashima Avrachan" userId="51a3f2de-213b-45dc-9e2a-4c4838e37737" providerId="ADAL" clId="{CEBEFF18-B99D-4741-880F-D6389EEF8267}" dt="2025-08-26T12:07:24.511" v="963" actId="1076"/>
          <ac:picMkLst>
            <pc:docMk/>
            <pc:sldMk cId="2654111424" sldId="297"/>
            <ac:picMk id="3" creationId="{C7071FD0-827D-241A-94D7-107F0A35B8A4}"/>
          </ac:picMkLst>
        </pc:picChg>
        <pc:picChg chg="mod">
          <ac:chgData name="Ashima Avrachan" userId="51a3f2de-213b-45dc-9e2a-4c4838e37737" providerId="ADAL" clId="{CEBEFF18-B99D-4741-880F-D6389EEF8267}" dt="2025-08-26T11:32:08.512" v="589" actId="1036"/>
          <ac:picMkLst>
            <pc:docMk/>
            <pc:sldMk cId="2654111424" sldId="297"/>
            <ac:picMk id="12" creationId="{2162BCD7-6B64-671D-9C21-C70F7423F6A8}"/>
          </ac:picMkLst>
        </pc:picChg>
        <pc:picChg chg="add mod">
          <ac:chgData name="Ashima Avrachan" userId="51a3f2de-213b-45dc-9e2a-4c4838e37737" providerId="ADAL" clId="{CEBEFF18-B99D-4741-880F-D6389EEF8267}" dt="2025-08-26T12:07:37.691" v="966" actId="14100"/>
          <ac:picMkLst>
            <pc:docMk/>
            <pc:sldMk cId="2654111424" sldId="297"/>
            <ac:picMk id="13" creationId="{64D611CD-09CA-9236-5AF8-44999E303CAB}"/>
          </ac:picMkLst>
        </pc:picChg>
      </pc:sldChg>
      <pc:sldChg chg="modSp del mod ord">
        <pc:chgData name="Ashima Avrachan" userId="51a3f2de-213b-45dc-9e2a-4c4838e37737" providerId="ADAL" clId="{CEBEFF18-B99D-4741-880F-D6389EEF8267}" dt="2025-08-22T06:45:30.863" v="212" actId="2696"/>
        <pc:sldMkLst>
          <pc:docMk/>
          <pc:sldMk cId="3025380044" sldId="297"/>
        </pc:sldMkLst>
      </pc:sldChg>
      <pc:sldChg chg="del ord">
        <pc:chgData name="Ashima Avrachan" userId="51a3f2de-213b-45dc-9e2a-4c4838e37737" providerId="ADAL" clId="{CEBEFF18-B99D-4741-880F-D6389EEF8267}" dt="2025-08-22T07:00:42.771" v="542" actId="47"/>
        <pc:sldMkLst>
          <pc:docMk/>
          <pc:sldMk cId="4050519944" sldId="298"/>
        </pc:sldMkLst>
      </pc:sldChg>
      <pc:sldChg chg="addSp delSp modSp new mod ord modClrScheme chgLayout">
        <pc:chgData name="Ashima Avrachan" userId="51a3f2de-213b-45dc-9e2a-4c4838e37737" providerId="ADAL" clId="{CEBEFF18-B99D-4741-880F-D6389EEF8267}" dt="2025-08-26T12:17:47.032" v="1273" actId="20577"/>
        <pc:sldMkLst>
          <pc:docMk/>
          <pc:sldMk cId="3886870962" sldId="299"/>
        </pc:sldMkLst>
        <pc:spChg chg="mod ord">
          <ac:chgData name="Ashima Avrachan" userId="51a3f2de-213b-45dc-9e2a-4c4838e37737" providerId="ADAL" clId="{CEBEFF18-B99D-4741-880F-D6389EEF8267}" dt="2025-08-26T12:17:47.032" v="1273" actId="20577"/>
          <ac:spMkLst>
            <pc:docMk/>
            <pc:sldMk cId="3886870962" sldId="299"/>
            <ac:spMk id="4" creationId="{2AF1229C-590F-C379-7698-C24A8F4F4FCE}"/>
          </ac:spMkLst>
        </pc:spChg>
        <pc:spChg chg="mod ord">
          <ac:chgData name="Ashima Avrachan" userId="51a3f2de-213b-45dc-9e2a-4c4838e37737" providerId="ADAL" clId="{CEBEFF18-B99D-4741-880F-D6389EEF8267}" dt="2025-08-22T06:44:16.238" v="151" actId="700"/>
          <ac:spMkLst>
            <pc:docMk/>
            <pc:sldMk cId="3886870962" sldId="299"/>
            <ac:spMk id="5" creationId="{CCCA0EAE-681A-07F9-CD8C-35AA07D3EF58}"/>
          </ac:spMkLst>
        </pc:spChg>
        <pc:spChg chg="add mod ord">
          <ac:chgData name="Ashima Avrachan" userId="51a3f2de-213b-45dc-9e2a-4c4838e37737" providerId="ADAL" clId="{CEBEFF18-B99D-4741-880F-D6389EEF8267}" dt="2025-08-26T12:04:56.517" v="939" actId="2711"/>
          <ac:spMkLst>
            <pc:docMk/>
            <pc:sldMk cId="3886870962" sldId="299"/>
            <ac:spMk id="10" creationId="{CAE4C6BE-F524-1170-D231-A93B549DB8E5}"/>
          </ac:spMkLst>
        </pc:spChg>
      </pc:sldChg>
      <pc:sldChg chg="addSp modSp add del mod ord">
        <pc:chgData name="Ashima Avrachan" userId="51a3f2de-213b-45dc-9e2a-4c4838e37737" providerId="ADAL" clId="{CEBEFF18-B99D-4741-880F-D6389EEF8267}" dt="2025-08-26T12:18:49.968" v="1279" actId="208"/>
        <pc:sldMkLst>
          <pc:docMk/>
          <pc:sldMk cId="0" sldId="300"/>
        </pc:sldMkLst>
        <pc:spChg chg="add mod">
          <ac:chgData name="Ashima Avrachan" userId="51a3f2de-213b-45dc-9e2a-4c4838e37737" providerId="ADAL" clId="{CEBEFF18-B99D-4741-880F-D6389EEF8267}" dt="2025-08-26T12:18:49.968" v="1279" actId="208"/>
          <ac:spMkLst>
            <pc:docMk/>
            <pc:sldMk cId="0" sldId="300"/>
            <ac:spMk id="21" creationId="{5145E4C4-60D7-55BB-8BEA-28546DA365EB}"/>
          </ac:spMkLst>
        </pc:spChg>
      </pc:sldChg>
      <pc:sldChg chg="delSp add del mod delAnim">
        <pc:chgData name="Ashima Avrachan" userId="51a3f2de-213b-45dc-9e2a-4c4838e37737" providerId="ADAL" clId="{CEBEFF18-B99D-4741-880F-D6389EEF8267}" dt="2025-08-22T06:48:14.257" v="274" actId="47"/>
        <pc:sldMkLst>
          <pc:docMk/>
          <pc:sldMk cId="485298218" sldId="301"/>
        </pc:sldMkLst>
      </pc:sldChg>
      <pc:sldChg chg="delSp modSp add mod">
        <pc:chgData name="Ashima Avrachan" userId="51a3f2de-213b-45dc-9e2a-4c4838e37737" providerId="ADAL" clId="{CEBEFF18-B99D-4741-880F-D6389EEF8267}" dt="2025-08-26T12:19:17.504" v="1284" actId="20577"/>
        <pc:sldMkLst>
          <pc:docMk/>
          <pc:sldMk cId="2038666227" sldId="301"/>
        </pc:sldMkLst>
        <pc:spChg chg="mod">
          <ac:chgData name="Ashima Avrachan" userId="51a3f2de-213b-45dc-9e2a-4c4838e37737" providerId="ADAL" clId="{CEBEFF18-B99D-4741-880F-D6389EEF8267}" dt="2025-08-26T12:19:17.504" v="1284" actId="20577"/>
          <ac:spMkLst>
            <pc:docMk/>
            <pc:sldMk cId="2038666227" sldId="301"/>
            <ac:spMk id="4" creationId="{885A8E18-B0D4-3DBB-CF14-4DA84CA7FFDD}"/>
          </ac:spMkLst>
        </pc:spChg>
      </pc:sldChg>
      <pc:sldChg chg="add">
        <pc:chgData name="Ashima Avrachan" userId="51a3f2de-213b-45dc-9e2a-4c4838e37737" providerId="ADAL" clId="{CEBEFF18-B99D-4741-880F-D6389EEF8267}" dt="2025-08-22T06:57:22.649" v="535"/>
        <pc:sldMkLst>
          <pc:docMk/>
          <pc:sldMk cId="0" sldId="302"/>
        </pc:sldMkLst>
      </pc:sldChg>
      <pc:sldChg chg="addSp delSp modSp add mod">
        <pc:chgData name="Ashima Avrachan" userId="51a3f2de-213b-45dc-9e2a-4c4838e37737" providerId="ADAL" clId="{CEBEFF18-B99D-4741-880F-D6389EEF8267}" dt="2025-08-26T12:21:00.411" v="1299" actId="20577"/>
        <pc:sldMkLst>
          <pc:docMk/>
          <pc:sldMk cId="2150218366" sldId="303"/>
        </pc:sldMkLst>
        <pc:spChg chg="mod">
          <ac:chgData name="Ashima Avrachan" userId="51a3f2de-213b-45dc-9e2a-4c4838e37737" providerId="ADAL" clId="{CEBEFF18-B99D-4741-880F-D6389EEF8267}" dt="2025-08-26T12:21:00.411" v="1299" actId="20577"/>
          <ac:spMkLst>
            <pc:docMk/>
            <pc:sldMk cId="2150218366" sldId="303"/>
            <ac:spMk id="6" creationId="{A78067A3-D6FF-B5F8-8A7C-416F01DCF25D}"/>
          </ac:spMkLst>
        </pc:spChg>
        <pc:spChg chg="mod">
          <ac:chgData name="Ashima Avrachan" userId="51a3f2de-213b-45dc-9e2a-4c4838e37737" providerId="ADAL" clId="{CEBEFF18-B99D-4741-880F-D6389EEF8267}" dt="2025-08-26T12:15:53.540" v="1262" actId="1076"/>
          <ac:spMkLst>
            <pc:docMk/>
            <pc:sldMk cId="2150218366" sldId="303"/>
            <ac:spMk id="10" creationId="{614AA124-A88D-556D-365B-686E66F6BE78}"/>
          </ac:spMkLst>
        </pc:spChg>
        <pc:picChg chg="add mod">
          <ac:chgData name="Ashima Avrachan" userId="51a3f2de-213b-45dc-9e2a-4c4838e37737" providerId="ADAL" clId="{CEBEFF18-B99D-4741-880F-D6389EEF8267}" dt="2025-08-26T12:16:19.579" v="1270" actId="14100"/>
          <ac:picMkLst>
            <pc:docMk/>
            <pc:sldMk cId="2150218366" sldId="303"/>
            <ac:picMk id="7" creationId="{D6375145-FDB0-98B0-7EF6-AB509FD94009}"/>
          </ac:picMkLst>
        </pc:picChg>
      </pc:sldChg>
      <pc:sldMasterChg chg="delSldLayout">
        <pc:chgData name="Ashima Avrachan" userId="51a3f2de-213b-45dc-9e2a-4c4838e37737" providerId="ADAL" clId="{CEBEFF18-B99D-4741-880F-D6389EEF8267}" dt="2025-08-22T06:55:34.593" v="528" actId="47"/>
        <pc:sldMasterMkLst>
          <pc:docMk/>
          <pc:sldMasterMk cId="2985263651" sldId="2147483747"/>
        </pc:sldMasterMkLst>
        <pc:sldLayoutChg chg="del">
          <pc:chgData name="Ashima Avrachan" userId="51a3f2de-213b-45dc-9e2a-4c4838e37737" providerId="ADAL" clId="{CEBEFF18-B99D-4741-880F-D6389EEF8267}" dt="2025-08-22T06:55:34.593" v="528" actId="47"/>
          <pc:sldLayoutMkLst>
            <pc:docMk/>
            <pc:sldMasterMk cId="2985263651" sldId="2147483747"/>
            <pc:sldLayoutMk cId="3341537357" sldId="2147483773"/>
          </pc:sldLayoutMkLst>
        </pc:sldLayoutChg>
      </pc:sldMasterChg>
    </pc:docChg>
  </pc:docChgLst>
  <pc:docChgLst>
    <pc:chgData name="Ashima Avrachan" userId="51a3f2de-213b-45dc-9e2a-4c4838e37737" providerId="ADAL" clId="{DB378917-1405-4F3B-A58D-B7F832B83CCE}"/>
    <pc:docChg chg="undo custSel addSld delSld modSld sldOrd modMainMaster modSection">
      <pc:chgData name="Ashima Avrachan" userId="51a3f2de-213b-45dc-9e2a-4c4838e37737" providerId="ADAL" clId="{DB378917-1405-4F3B-A58D-B7F832B83CCE}" dt="2025-08-07T05:43:25.735" v="901"/>
      <pc:docMkLst>
        <pc:docMk/>
      </pc:docMkLst>
      <pc:sldChg chg="addSp delSp modSp mod">
        <pc:chgData name="Ashima Avrachan" userId="51a3f2de-213b-45dc-9e2a-4c4838e37737" providerId="ADAL" clId="{DB378917-1405-4F3B-A58D-B7F832B83CCE}" dt="2025-05-16T05:11:36.356" v="822" actId="208"/>
        <pc:sldMkLst>
          <pc:docMk/>
          <pc:sldMk cId="3865913487" sldId="259"/>
        </pc:sldMkLst>
      </pc:sldChg>
      <pc:sldChg chg="delSp modSp mod">
        <pc:chgData name="Ashima Avrachan" userId="51a3f2de-213b-45dc-9e2a-4c4838e37737" providerId="ADAL" clId="{DB378917-1405-4F3B-A58D-B7F832B83CCE}" dt="2025-04-07T12:00:18.300" v="451" actId="478"/>
        <pc:sldMkLst>
          <pc:docMk/>
          <pc:sldMk cId="195719775" sldId="260"/>
        </pc:sldMkLst>
      </pc:sldChg>
      <pc:sldChg chg="modSp mod">
        <pc:chgData name="Ashima Avrachan" userId="51a3f2de-213b-45dc-9e2a-4c4838e37737" providerId="ADAL" clId="{DB378917-1405-4F3B-A58D-B7F832B83CCE}" dt="2025-04-07T11:58:54.080" v="450" actId="21"/>
        <pc:sldMkLst>
          <pc:docMk/>
          <pc:sldMk cId="24352595" sldId="263"/>
        </pc:sldMkLst>
      </pc:sldChg>
      <pc:sldChg chg="del">
        <pc:chgData name="Ashima Avrachan" userId="51a3f2de-213b-45dc-9e2a-4c4838e37737" providerId="ADAL" clId="{DB378917-1405-4F3B-A58D-B7F832B83CCE}" dt="2025-03-26T11:51:49.067" v="37" actId="47"/>
        <pc:sldMkLst>
          <pc:docMk/>
          <pc:sldMk cId="908543089" sldId="268"/>
        </pc:sldMkLst>
      </pc:sldChg>
      <pc:sldChg chg="modSp mod">
        <pc:chgData name="Ashima Avrachan" userId="51a3f2de-213b-45dc-9e2a-4c4838e37737" providerId="ADAL" clId="{DB378917-1405-4F3B-A58D-B7F832B83CCE}" dt="2025-04-07T11:58:08.918" v="436" actId="20577"/>
        <pc:sldMkLst>
          <pc:docMk/>
          <pc:sldMk cId="241130878" sldId="273"/>
        </pc:sldMkLst>
      </pc:sldChg>
      <pc:sldChg chg="delSp modSp mod">
        <pc:chgData name="Ashima Avrachan" userId="51a3f2de-213b-45dc-9e2a-4c4838e37737" providerId="ADAL" clId="{DB378917-1405-4F3B-A58D-B7F832B83CCE}" dt="2025-04-07T12:22:18.747" v="619" actId="478"/>
        <pc:sldMkLst>
          <pc:docMk/>
          <pc:sldMk cId="2015043251" sldId="274"/>
        </pc:sldMkLst>
      </pc:sldChg>
      <pc:sldChg chg="del">
        <pc:chgData name="Ashima Avrachan" userId="51a3f2de-213b-45dc-9e2a-4c4838e37737" providerId="ADAL" clId="{DB378917-1405-4F3B-A58D-B7F832B83CCE}" dt="2025-03-26T11:56:49.822" v="55" actId="2696"/>
        <pc:sldMkLst>
          <pc:docMk/>
          <pc:sldMk cId="687789372" sldId="275"/>
        </pc:sldMkLst>
      </pc:sldChg>
      <pc:sldChg chg="addSp delSp modSp add del mod modClrScheme chgLayout">
        <pc:chgData name="Ashima Avrachan" userId="51a3f2de-213b-45dc-9e2a-4c4838e37737" providerId="ADAL" clId="{DB378917-1405-4F3B-A58D-B7F832B83CCE}" dt="2025-04-07T11:44:57.263" v="385" actId="2696"/>
        <pc:sldMkLst>
          <pc:docMk/>
          <pc:sldMk cId="1406360013" sldId="275"/>
        </pc:sldMkLst>
      </pc:sldChg>
      <pc:sldChg chg="modSp mod">
        <pc:chgData name="Ashima Avrachan" userId="51a3f2de-213b-45dc-9e2a-4c4838e37737" providerId="ADAL" clId="{DB378917-1405-4F3B-A58D-B7F832B83CCE}" dt="2025-04-07T11:55:31.760" v="415" actId="20577"/>
        <pc:sldMkLst>
          <pc:docMk/>
          <pc:sldMk cId="4269089999" sldId="276"/>
        </pc:sldMkLst>
      </pc:sldChg>
      <pc:sldChg chg="del">
        <pc:chgData name="Ashima Avrachan" userId="51a3f2de-213b-45dc-9e2a-4c4838e37737" providerId="ADAL" clId="{DB378917-1405-4F3B-A58D-B7F832B83CCE}" dt="2025-03-26T11:56:34.530" v="54" actId="47"/>
        <pc:sldMkLst>
          <pc:docMk/>
          <pc:sldMk cId="898931041" sldId="277"/>
        </pc:sldMkLst>
      </pc:sldChg>
      <pc:sldChg chg="addSp delSp modSp mod ord">
        <pc:chgData name="Ashima Avrachan" userId="51a3f2de-213b-45dc-9e2a-4c4838e37737" providerId="ADAL" clId="{DB378917-1405-4F3B-A58D-B7F832B83CCE}" dt="2025-08-07T05:43:19.984" v="899"/>
        <pc:sldMkLst>
          <pc:docMk/>
          <pc:sldMk cId="1047411619" sldId="278"/>
        </pc:sldMkLst>
      </pc:sldChg>
      <pc:sldChg chg="del">
        <pc:chgData name="Ashima Avrachan" userId="51a3f2de-213b-45dc-9e2a-4c4838e37737" providerId="ADAL" clId="{DB378917-1405-4F3B-A58D-B7F832B83CCE}" dt="2025-03-26T11:52:12.522" v="39" actId="47"/>
        <pc:sldMkLst>
          <pc:docMk/>
          <pc:sldMk cId="1698445831" sldId="280"/>
        </pc:sldMkLst>
      </pc:sldChg>
      <pc:sldChg chg="addSp delSp modSp del mod delAnim modAnim">
        <pc:chgData name="Ashima Avrachan" userId="51a3f2de-213b-45dc-9e2a-4c4838e37737" providerId="ADAL" clId="{DB378917-1405-4F3B-A58D-B7F832B83CCE}" dt="2025-03-26T11:55:51.890" v="49" actId="2696"/>
        <pc:sldMkLst>
          <pc:docMk/>
          <pc:sldMk cId="3025380044" sldId="281"/>
        </pc:sldMkLst>
      </pc:sldChg>
      <pc:sldChg chg="addSp modSp add mod">
        <pc:chgData name="Ashima Avrachan" userId="51a3f2de-213b-45dc-9e2a-4c4838e37737" providerId="ADAL" clId="{DB378917-1405-4F3B-A58D-B7F832B83CCE}" dt="2025-05-15T08:07:06.284" v="817" actId="1036"/>
        <pc:sldMkLst>
          <pc:docMk/>
          <pc:sldMk cId="3496567409" sldId="281"/>
        </pc:sldMkLst>
      </pc:sldChg>
      <pc:sldChg chg="addSp delSp modSp mod">
        <pc:chgData name="Ashima Avrachan" userId="51a3f2de-213b-45dc-9e2a-4c4838e37737" providerId="ADAL" clId="{DB378917-1405-4F3B-A58D-B7F832B83CCE}" dt="2025-06-26T10:35:06.450" v="890" actId="1076"/>
        <pc:sldMkLst>
          <pc:docMk/>
          <pc:sldMk cId="2383618479" sldId="284"/>
        </pc:sldMkLst>
      </pc:sldChg>
      <pc:sldChg chg="delSp modSp mod ord">
        <pc:chgData name="Ashima Avrachan" userId="51a3f2de-213b-45dc-9e2a-4c4838e37737" providerId="ADAL" clId="{DB378917-1405-4F3B-A58D-B7F832B83CCE}" dt="2025-08-07T05:43:25.735" v="901"/>
        <pc:sldMkLst>
          <pc:docMk/>
          <pc:sldMk cId="3363551807" sldId="287"/>
        </pc:sldMkLst>
      </pc:sldChg>
      <pc:sldChg chg="modSp mod ord">
        <pc:chgData name="Ashima Avrachan" userId="51a3f2de-213b-45dc-9e2a-4c4838e37737" providerId="ADAL" clId="{DB378917-1405-4F3B-A58D-B7F832B83CCE}" dt="2025-08-07T05:43:02.961" v="895"/>
        <pc:sldMkLst>
          <pc:docMk/>
          <pc:sldMk cId="2814706828" sldId="288"/>
        </pc:sldMkLst>
      </pc:sldChg>
      <pc:sldChg chg="addSp delSp modSp mod">
        <pc:chgData name="Ashima Avrachan" userId="51a3f2de-213b-45dc-9e2a-4c4838e37737" providerId="ADAL" clId="{DB378917-1405-4F3B-A58D-B7F832B83CCE}" dt="2025-04-07T11:55:23.619" v="413"/>
        <pc:sldMkLst>
          <pc:docMk/>
          <pc:sldMk cId="930444177" sldId="289"/>
        </pc:sldMkLst>
      </pc:sldChg>
      <pc:sldChg chg="modSp mod">
        <pc:chgData name="Ashima Avrachan" userId="51a3f2de-213b-45dc-9e2a-4c4838e37737" providerId="ADAL" clId="{DB378917-1405-4F3B-A58D-B7F832B83CCE}" dt="2025-04-07T11:58:32.848" v="445" actId="20577"/>
        <pc:sldMkLst>
          <pc:docMk/>
          <pc:sldMk cId="4055305841" sldId="290"/>
        </pc:sldMkLst>
      </pc:sldChg>
      <pc:sldChg chg="modSp mod">
        <pc:chgData name="Ashima Avrachan" userId="51a3f2de-213b-45dc-9e2a-4c4838e37737" providerId="ADAL" clId="{DB378917-1405-4F3B-A58D-B7F832B83CCE}" dt="2025-04-07T11:58:37.554" v="447" actId="20577"/>
        <pc:sldMkLst>
          <pc:docMk/>
          <pc:sldMk cId="3202255797" sldId="292"/>
        </pc:sldMkLst>
      </pc:sldChg>
      <pc:sldChg chg="add ord">
        <pc:chgData name="Ashima Avrachan" userId="51a3f2de-213b-45dc-9e2a-4c4838e37737" providerId="ADAL" clId="{DB378917-1405-4F3B-A58D-B7F832B83CCE}" dt="2025-04-18T10:16:36.042" v="812"/>
        <pc:sldMkLst>
          <pc:docMk/>
          <pc:sldMk cId="1679718184" sldId="293"/>
        </pc:sldMkLst>
      </pc:sldChg>
      <pc:sldChg chg="delSp add mod">
        <pc:chgData name="Ashima Avrachan" userId="51a3f2de-213b-45dc-9e2a-4c4838e37737" providerId="ADAL" clId="{DB378917-1405-4F3B-A58D-B7F832B83CCE}" dt="2025-04-07T12:00:55.850" v="452" actId="478"/>
        <pc:sldMkLst>
          <pc:docMk/>
          <pc:sldMk cId="2514435729" sldId="294"/>
        </pc:sldMkLst>
      </pc:sldChg>
      <pc:sldChg chg="delSp add mod">
        <pc:chgData name="Ashima Avrachan" userId="51a3f2de-213b-45dc-9e2a-4c4838e37737" providerId="ADAL" clId="{DB378917-1405-4F3B-A58D-B7F832B83CCE}" dt="2025-04-07T11:57:40.191" v="425" actId="478"/>
        <pc:sldMkLst>
          <pc:docMk/>
          <pc:sldMk cId="1318451908" sldId="295"/>
        </pc:sldMkLst>
      </pc:sldChg>
      <pc:sldChg chg="add">
        <pc:chgData name="Ashima Avrachan" userId="51a3f2de-213b-45dc-9e2a-4c4838e37737" providerId="ADAL" clId="{DB378917-1405-4F3B-A58D-B7F832B83CCE}" dt="2025-03-26T11:52:31.887" v="40"/>
        <pc:sldMkLst>
          <pc:docMk/>
          <pc:sldMk cId="4195779063" sldId="296"/>
        </pc:sldMkLst>
      </pc:sldChg>
      <pc:sldChg chg="addSp delSp modSp add mod ord">
        <pc:chgData name="Ashima Avrachan" userId="51a3f2de-213b-45dc-9e2a-4c4838e37737" providerId="ADAL" clId="{DB378917-1405-4F3B-A58D-B7F832B83CCE}" dt="2025-04-10T10:48:56.853" v="780" actId="20577"/>
        <pc:sldMkLst>
          <pc:docMk/>
          <pc:sldMk cId="3025380044" sldId="297"/>
        </pc:sldMkLst>
      </pc:sldChg>
      <pc:sldChg chg="delSp modSp add mod ord">
        <pc:chgData name="Ashima Avrachan" userId="51a3f2de-213b-45dc-9e2a-4c4838e37737" providerId="ADAL" clId="{DB378917-1405-4F3B-A58D-B7F832B83CCE}" dt="2025-07-22T06:37:03.602" v="893" actId="3626"/>
        <pc:sldMkLst>
          <pc:docMk/>
          <pc:sldMk cId="4050519944" sldId="298"/>
        </pc:sldMkLst>
      </pc:sldChg>
      <pc:sldChg chg="add del">
        <pc:chgData name="Ashima Avrachan" userId="51a3f2de-213b-45dc-9e2a-4c4838e37737" providerId="ADAL" clId="{DB378917-1405-4F3B-A58D-B7F832B83CCE}" dt="2025-04-18T09:38:34.520" v="789" actId="47"/>
        <pc:sldMkLst>
          <pc:docMk/>
          <pc:sldMk cId="1598282647" sldId="299"/>
        </pc:sldMkLst>
      </pc:sldChg>
      <pc:sldChg chg="modSp add del mod">
        <pc:chgData name="Ashima Avrachan" userId="51a3f2de-213b-45dc-9e2a-4c4838e37737" providerId="ADAL" clId="{DB378917-1405-4F3B-A58D-B7F832B83CCE}" dt="2025-04-18T09:50:13.926" v="794" actId="47"/>
        <pc:sldMkLst>
          <pc:docMk/>
          <pc:sldMk cId="2351898201" sldId="300"/>
        </pc:sldMkLst>
      </pc:sldChg>
      <pc:sldMasterChg chg="modSldLayout">
        <pc:chgData name="Ashima Avrachan" userId="51a3f2de-213b-45dc-9e2a-4c4838e37737" providerId="ADAL" clId="{DB378917-1405-4F3B-A58D-B7F832B83CCE}" dt="2025-04-07T11:57:02.716" v="422"/>
        <pc:sldMasterMkLst>
          <pc:docMk/>
          <pc:sldMasterMk cId="2985263651" sldId="2147483747"/>
        </pc:sldMasterMkLst>
        <pc:sldLayoutChg chg="addSp delSp modSp">
          <pc:chgData name="Ashima Avrachan" userId="51a3f2de-213b-45dc-9e2a-4c4838e37737" providerId="ADAL" clId="{DB378917-1405-4F3B-A58D-B7F832B83CCE}" dt="2025-04-07T11:57:02.716" v="422"/>
          <pc:sldLayoutMkLst>
            <pc:docMk/>
            <pc:sldMasterMk cId="2985263651" sldId="2147483747"/>
            <pc:sldLayoutMk cId="3631738306" sldId="21474837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38070-DCC1-AC43-9999-3DA0E72E7913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B684A-36DF-6045-8C52-47B561E863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59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5588" y="3810000"/>
            <a:ext cx="16764000" cy="4572000"/>
          </a:xfrm>
        </p:spPr>
        <p:txBody>
          <a:bodyPr anchor="b"/>
          <a:lstStyle>
            <a:lvl1pPr algn="l">
              <a:defRPr sz="1200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Cover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5588" y="9976532"/>
            <a:ext cx="16764000" cy="1143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dirty="0"/>
              <a:t>Optional copy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accent4"/>
                </a:solidFill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4D0EB9B-6EAD-3B6A-DDF4-25B5CA12B4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3348" y="9067800"/>
            <a:ext cx="16756240" cy="914400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>
                <a:latin typeface="+mj-lt"/>
              </a:defRPr>
            </a:lvl2pPr>
            <a:lvl3pPr marL="1828800" indent="0">
              <a:buNone/>
              <a:defRPr>
                <a:latin typeface="+mj-lt"/>
              </a:defRPr>
            </a:lvl3pPr>
            <a:lvl4pPr marL="2743200" indent="0">
              <a:buNone/>
              <a:defRPr>
                <a:latin typeface="+mj-lt"/>
              </a:defRPr>
            </a:lvl4pPr>
            <a:lvl5pPr marL="3657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b="1" dirty="0"/>
              <a:t>Optional Subhead</a:t>
            </a: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4F69E18-1870-7E88-E2F5-F3F541796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64987" y="0"/>
            <a:ext cx="12527280" cy="763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40101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75BB555-D6C4-7393-910B-C137C243FA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4D3EA9A8-6D0B-B8CA-F905-332D7A59927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483681752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-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6" y="3068802"/>
            <a:ext cx="19050001" cy="5313198"/>
          </a:xfrm>
        </p:spPr>
        <p:txBody>
          <a:bodyPr anchor="ctr" anchorCtr="0">
            <a:normAutofit/>
          </a:bodyPr>
          <a:lstStyle>
            <a:lvl1pPr>
              <a:defRPr sz="6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Text Statement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75BB555-D6C4-7393-910B-C137C243FA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7" y="9888246"/>
            <a:ext cx="17526000" cy="758952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Copy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BA300F2-EDB9-9698-2F8D-447193C996B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347628673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Text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6" y="2895599"/>
            <a:ext cx="19812001" cy="5718504"/>
          </a:xfrm>
        </p:spPr>
        <p:txBody>
          <a:bodyPr anchor="ctr" anchorCtr="0">
            <a:normAutofit/>
          </a:bodyPr>
          <a:lstStyle>
            <a:lvl1pPr>
              <a:defRPr sz="6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Big Text Statement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544A79E-0A7C-F8B4-6D96-4ABCE44D8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3CF1B52-6923-E1AD-831D-D970F89A42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5587" y="9888246"/>
            <a:ext cx="17526000" cy="758952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Copy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494F562-1728-C466-BC64-27E5188ED46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797113360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6259" y="3810000"/>
            <a:ext cx="9143300" cy="1524000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75BB555-D6C4-7393-910B-C137C243FA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99" y="5334000"/>
            <a:ext cx="9144263" cy="761999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6D5774-857D-DB20-C9AB-7755A3F546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3810000"/>
            <a:ext cx="9936481" cy="8382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 / List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7023885-B824-1B22-6A24-F677A7D6D0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25587" y="6858000"/>
            <a:ext cx="9143999" cy="5334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FDEE600-B222-767C-1C15-57EAB9FA4C9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91433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3631738306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97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Full Wid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7BBA781-2BC1-7EEB-38CD-EEB235295D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24387175" cy="12192000"/>
          </a:xfrm>
        </p:spPr>
        <p:txBody>
          <a:bodyPr tIns="5029200" anchor="t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full width image</a:t>
            </a:r>
          </a:p>
        </p:txBody>
      </p:sp>
    </p:spTree>
    <p:extLst>
      <p:ext uri="{BB962C8B-B14F-4D97-AF65-F5344CB8AC3E}">
        <p14:creationId xmlns:p14="http://schemas.microsoft.com/office/powerpoint/2010/main" val="2577097997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93587" y="1524000"/>
            <a:ext cx="10666412" cy="1066800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3FBEB2-07BC-839C-756B-A65E0C2841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259" y="1524000"/>
            <a:ext cx="9143300" cy="2284063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650C9C2-91B7-2D7B-2F74-5F0CA3FF00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4572000"/>
            <a:ext cx="9144263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71A345F-0BF6-1D6B-BAC8-A341FEE410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25587" y="5334000"/>
            <a:ext cx="9143999" cy="6858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0052786-3D5D-8CBE-C671-6683ADB42A8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91433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3336705799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3 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54C4FB5-45CA-BFC0-42EB-1C9197E519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30923" y="3810000"/>
            <a:ext cx="6583680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B22682F-9E75-742B-4C09-3422FADF3F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5588" y="9677400"/>
            <a:ext cx="658368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14595B9-CA59-F214-71C9-0F8B78ADA8B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587" y="10677939"/>
            <a:ext cx="658367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D7FDA3-64ED-5413-9EB3-F8A137F744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7620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E636F9D-0B3E-EED3-F0B0-7D38744F31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E9821138-F984-2F3C-1CD7-FB0FD0E8287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897835" y="3810000"/>
            <a:ext cx="6583680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CADDA532-EC73-1C55-EDFC-312437D2F6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97835" y="9677400"/>
            <a:ext cx="658368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86779BBA-7472-91D3-2D55-54D4872EFB4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97834" y="10677939"/>
            <a:ext cx="658367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CC510D68-FB74-61EF-30B2-FC1EED1547D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264747" y="3810000"/>
            <a:ext cx="6583680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9E957426-5BDF-DF2E-BE3D-8A56FE8429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247428" y="9677400"/>
            <a:ext cx="658368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825DF007-0CD2-986A-23E3-430F83662CB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247427" y="10677939"/>
            <a:ext cx="658367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E293860-1901-EA3F-1C86-B9CC6745394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3629114411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 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54C4FB5-45CA-BFC0-42EB-1C9197E519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5588" y="3810000"/>
            <a:ext cx="4572000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346B865F-B57D-495A-F520-B88424F989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9587" y="3810000"/>
            <a:ext cx="4572001" cy="5334000"/>
          </a:xfrm>
        </p:spPr>
        <p:txBody>
          <a:bodyPr>
            <a:normAutofit/>
          </a:bodyPr>
          <a:lstStyle>
            <a:lvl1pPr marL="0" marR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 sz="1400"/>
            </a:lvl1pPr>
          </a:lstStyle>
          <a:p>
            <a:pPr marL="0" marR="0" lvl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C42BF907-03E0-56DE-86B6-6EEC9C0F762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2193588" y="3810000"/>
            <a:ext cx="4572002" cy="5334000"/>
          </a:xfrm>
        </p:spPr>
        <p:txBody>
          <a:bodyPr>
            <a:normAutofit/>
          </a:bodyPr>
          <a:lstStyle>
            <a:lvl1pPr marL="0" marR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 sz="1400"/>
            </a:lvl1pPr>
          </a:lstStyle>
          <a:p>
            <a:pPr marL="0" marR="0" lvl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D9BDDDA3-834A-214E-F421-BDA3C4E426E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7527587" y="3810000"/>
            <a:ext cx="4602481" cy="5334000"/>
          </a:xfrm>
        </p:spPr>
        <p:txBody>
          <a:bodyPr>
            <a:normAutofit/>
          </a:bodyPr>
          <a:lstStyle>
            <a:lvl1pPr marL="0" marR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 sz="1400"/>
            </a:lvl1pPr>
          </a:lstStyle>
          <a:p>
            <a:pPr marL="0" marR="0" lvl="0" indent="0" algn="l" defTabSz="1828800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Tx/>
              <a:buSzPct val="75000"/>
              <a:buFont typeface="Wingdings" pitchFamily="2" charset="2"/>
              <a:buNone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FB4412-75D8-079D-3D8B-577003EAB3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01783296-CBC8-329A-869B-2A9013C429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7620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DDDDA7B8-E335-EFE0-54BC-9CD68DA2A0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5588" y="9677400"/>
            <a:ext cx="457200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5AC8F407-D057-FB4C-6C6E-D1DB532DF2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587" y="10677939"/>
            <a:ext cx="457199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BFC3C8D4-9C33-56FB-EACD-792E4D5D27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58717" y="9677400"/>
            <a:ext cx="457200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D1A3B6E4-F771-7E8D-2B80-AD1833B6FF4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716" y="10677939"/>
            <a:ext cx="457199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3C09D97A-3BD1-00A9-1FE7-6F2DD41E34F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193590" y="9677400"/>
            <a:ext cx="457200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8534AC37-DF75-CB3A-7515-B010D8EBE7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93589" y="10677939"/>
            <a:ext cx="457199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3D499535-1847-2043-1028-D5042A2CB2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7527587" y="9677400"/>
            <a:ext cx="457200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8" name="Text Placeholder 7">
            <a:extLst>
              <a:ext uri="{FF2B5EF4-FFF2-40B4-BE49-F238E27FC236}">
                <a16:creationId xmlns:a16="http://schemas.microsoft.com/office/drawing/2014/main" id="{CDAD09B5-2EFD-1E81-7596-36014DD44F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527586" y="10677939"/>
            <a:ext cx="4571999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DC05706F-E386-9F00-E6B4-1A45FDCB98E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2026355237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5 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54C4FB5-45CA-BFC0-42EB-1C9197E519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54100" y="3810001"/>
            <a:ext cx="3749039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CD35C11-2FFC-50DA-C81B-EBC108B7F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7C8C2CA3-E8AE-45DF-2E6A-AEBC9EACD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7620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6EC8F29-A4D6-7FC6-3E8B-ABD895451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5588" y="9677400"/>
            <a:ext cx="3784112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10A287D-49F2-E107-412E-5AC771379D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587" y="10677939"/>
            <a:ext cx="3784111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9E13BDFE-3113-061A-3661-52467C4062C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939001" y="3810001"/>
            <a:ext cx="3749039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7">
            <a:extLst>
              <a:ext uri="{FF2B5EF4-FFF2-40B4-BE49-F238E27FC236}">
                <a16:creationId xmlns:a16="http://schemas.microsoft.com/office/drawing/2014/main" id="{8613E512-F49D-F825-25DB-B891E1AF1A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323902" y="3810001"/>
            <a:ext cx="3749039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7">
            <a:extLst>
              <a:ext uri="{FF2B5EF4-FFF2-40B4-BE49-F238E27FC236}">
                <a16:creationId xmlns:a16="http://schemas.microsoft.com/office/drawing/2014/main" id="{F9529F83-8A94-EA15-69DD-1136EB97960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4708803" y="3810001"/>
            <a:ext cx="3749039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FCD858EB-287B-7356-2430-AA57D74AC6E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093703" y="3810001"/>
            <a:ext cx="3749039" cy="5333999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D86A4E75-3C76-31C7-4672-E1612190F8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903927" y="9677400"/>
            <a:ext cx="3784113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39" name="Text Placeholder 7">
            <a:extLst>
              <a:ext uri="{FF2B5EF4-FFF2-40B4-BE49-F238E27FC236}">
                <a16:creationId xmlns:a16="http://schemas.microsoft.com/office/drawing/2014/main" id="{0AC20F7A-388A-BC02-F099-5ECD3D58C7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903927" y="10677939"/>
            <a:ext cx="3784112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40" name="Text Placeholder 7">
            <a:extLst>
              <a:ext uri="{FF2B5EF4-FFF2-40B4-BE49-F238E27FC236}">
                <a16:creationId xmlns:a16="http://schemas.microsoft.com/office/drawing/2014/main" id="{68860E0F-1A8A-8636-9A6F-349EDFDB01A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282267" y="9677400"/>
            <a:ext cx="3784113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5806AB8B-B3D0-7108-7F86-07F9CC75DAE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282267" y="10677939"/>
            <a:ext cx="3784112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DCCFAF76-FF4E-3D19-EECC-DA15F457D6E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708803" y="9677400"/>
            <a:ext cx="3784113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58F92279-087F-1C81-FD79-2599F2394F8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4708803" y="10677939"/>
            <a:ext cx="3784112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ED59A00B-E282-628A-F1D0-E028EC01532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9077474" y="9677400"/>
            <a:ext cx="3784113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59264511-344A-344F-E77F-F47EE9DF8F4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077474" y="10677939"/>
            <a:ext cx="3784112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0D1207E-5CA7-B845-1126-2EDFAC32D20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4253959801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D19E1B7E-AEC8-899D-4C17-14390A680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0874" y="0"/>
            <a:ext cx="22093428" cy="106582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5587" y="4572000"/>
            <a:ext cx="16763999" cy="34290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Add Section Break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the slideshow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45B048D-599D-2F44-ED6D-00D288FE8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627506A7-1AF4-9EE1-27A7-0C09EE83DE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5588" y="9975213"/>
            <a:ext cx="16764000" cy="1143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dirty="0"/>
              <a:t>Optional copy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A38CEE1-E302-7922-B8E4-2752E01C0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3348" y="9067800"/>
            <a:ext cx="16756240" cy="914400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  <a:latin typeface="+mj-lt"/>
              </a:defRPr>
            </a:lvl1pPr>
            <a:lvl2pPr marL="914400" indent="0">
              <a:buNone/>
              <a:defRPr>
                <a:latin typeface="+mj-lt"/>
              </a:defRPr>
            </a:lvl2pPr>
            <a:lvl3pPr marL="1828800" indent="0">
              <a:buNone/>
              <a:defRPr>
                <a:latin typeface="+mj-lt"/>
              </a:defRPr>
            </a:lvl3pPr>
            <a:lvl4pPr marL="2743200" indent="0">
              <a:buNone/>
              <a:defRPr>
                <a:latin typeface="+mj-lt"/>
              </a:defRPr>
            </a:lvl4pPr>
            <a:lvl5pPr marL="3657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b="1" dirty="0"/>
              <a:t>Optional Subhead</a:t>
            </a:r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A1C6313-3C4D-8EC1-76C6-0A1D1CBB67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115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54C4FB5-45CA-BFC0-42EB-1C9197E519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54099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CD35C11-2FFC-50DA-C81B-EBC108B7F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7C8C2CA3-E8AE-45DF-2E6A-AEBC9EACD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7620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6EC8F29-A4D6-7FC6-3E8B-ABD895451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54099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10A287D-49F2-E107-412E-5AC771379D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4099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9E13BDFE-3113-061A-3661-52467C4062C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157229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7">
            <a:extLst>
              <a:ext uri="{FF2B5EF4-FFF2-40B4-BE49-F238E27FC236}">
                <a16:creationId xmlns:a16="http://schemas.microsoft.com/office/drawing/2014/main" id="{8613E512-F49D-F825-25DB-B891E1AF1A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760359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7">
            <a:extLst>
              <a:ext uri="{FF2B5EF4-FFF2-40B4-BE49-F238E27FC236}">
                <a16:creationId xmlns:a16="http://schemas.microsoft.com/office/drawing/2014/main" id="{F9529F83-8A94-EA15-69DD-1136EB97960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363489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FCD858EB-287B-7356-2430-AA57D74AC6E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5966619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5F909EA-947D-BC5C-5129-3CCE97320B85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9569748" y="3810001"/>
            <a:ext cx="3291840" cy="41148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1EC87B8-CE99-1C76-769B-DFC12E365FC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157229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773BC77-68D7-EBCD-090D-C1A12CEDF2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57229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C1EB122-65FC-BF6B-1AA2-70AABFE941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760359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4C57B2C-FA03-2371-A6DA-45B218BE70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60359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6DA51AE-9D0A-776F-85A6-85884E20E54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2363489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306137B6-1858-32DF-A3A4-20BAEED35C7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2363489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75B575-F346-A51C-DDBC-BE65AA5FE55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938106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72FACA6-00AA-655D-F9CF-5F09284DA77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5938106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2018657-56C2-8889-8B27-FE3DC3D7219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9545771" y="8420100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6713479D-0C50-6E0A-16CF-67A3A689F38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545771" y="9420639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8B3E79E-D829-32A4-D886-B5977F31F854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4008060345"/>
      </p:ext>
    </p:extLst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12 U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54C4FB5-45CA-BFC0-42EB-1C9197E519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54099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CD35C11-2FFC-50DA-C81B-EBC108B7F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7C8C2CA3-E8AE-45DF-2E6A-AEBC9EACD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7620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86EC8F29-A4D6-7FC6-3E8B-ABD8954513D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54099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E10A287D-49F2-E107-412E-5AC771379D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54099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9E13BDFE-3113-061A-3661-52467C4062C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157229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7">
            <a:extLst>
              <a:ext uri="{FF2B5EF4-FFF2-40B4-BE49-F238E27FC236}">
                <a16:creationId xmlns:a16="http://schemas.microsoft.com/office/drawing/2014/main" id="{8613E512-F49D-F825-25DB-B891E1AF1A2F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760359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7">
            <a:extLst>
              <a:ext uri="{FF2B5EF4-FFF2-40B4-BE49-F238E27FC236}">
                <a16:creationId xmlns:a16="http://schemas.microsoft.com/office/drawing/2014/main" id="{F9529F83-8A94-EA15-69DD-1136EB97960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363489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7">
            <a:extLst>
              <a:ext uri="{FF2B5EF4-FFF2-40B4-BE49-F238E27FC236}">
                <a16:creationId xmlns:a16="http://schemas.microsoft.com/office/drawing/2014/main" id="{FCD858EB-287B-7356-2430-AA57D74AC6E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5966619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15F909EA-947D-BC5C-5129-3CCE97320B85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9569748" y="3352800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1EC87B8-CE99-1C76-769B-DFC12E365FC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157229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8773BC77-68D7-EBCD-090D-C1A12CEDF29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57229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C1EB122-65FC-BF6B-1AA2-70AABFE941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760359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4C57B2C-FA03-2371-A6DA-45B218BE709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60359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6DA51AE-9D0A-776F-85A6-85884E20E54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2363489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306137B6-1858-32DF-A3A4-20BAEED35C7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2363489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BC75B575-F346-A51C-DDBC-BE65AA5FE55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938106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872FACA6-00AA-655D-F9CF-5F09284DA77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5938106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2018657-56C2-8889-8B27-FE3DC3D7219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9545771" y="5902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6713479D-0C50-6E0A-16CF-67A3A689F38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545771" y="6664305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43" name="Picture Placeholder 7">
            <a:extLst>
              <a:ext uri="{FF2B5EF4-FFF2-40B4-BE49-F238E27FC236}">
                <a16:creationId xmlns:a16="http://schemas.microsoft.com/office/drawing/2014/main" id="{D1C6B388-B694-B04F-FCFA-EA90190EE5D3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554099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4" name="Text Placeholder 7">
            <a:extLst>
              <a:ext uri="{FF2B5EF4-FFF2-40B4-BE49-F238E27FC236}">
                <a16:creationId xmlns:a16="http://schemas.microsoft.com/office/drawing/2014/main" id="{B7CB4038-9345-B02C-AD78-0DA8295348C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554099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45" name="Text Placeholder 7">
            <a:extLst>
              <a:ext uri="{FF2B5EF4-FFF2-40B4-BE49-F238E27FC236}">
                <a16:creationId xmlns:a16="http://schemas.microsoft.com/office/drawing/2014/main" id="{6A5F438B-A72C-1B32-EF6B-53E24CB5370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554099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4132249A-FD6B-2C46-6250-0B714FC20A02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5157229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7">
            <a:extLst>
              <a:ext uri="{FF2B5EF4-FFF2-40B4-BE49-F238E27FC236}">
                <a16:creationId xmlns:a16="http://schemas.microsoft.com/office/drawing/2014/main" id="{F1DA7F7E-9DDB-20FF-1628-D3CE66929A00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8760359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2D9F5E7D-249F-84B3-AE94-EF438DB4763F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12363489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7">
            <a:extLst>
              <a:ext uri="{FF2B5EF4-FFF2-40B4-BE49-F238E27FC236}">
                <a16:creationId xmlns:a16="http://schemas.microsoft.com/office/drawing/2014/main" id="{3E60D4EE-3249-A98A-10A6-2833C77BE0A8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15966619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7">
            <a:extLst>
              <a:ext uri="{FF2B5EF4-FFF2-40B4-BE49-F238E27FC236}">
                <a16:creationId xmlns:a16="http://schemas.microsoft.com/office/drawing/2014/main" id="{9C600EE7-2004-3AF7-3E3D-0A28B1C30B13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19569748" y="7718322"/>
            <a:ext cx="3291840" cy="2286000"/>
          </a:xfr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1" name="Text Placeholder 7">
            <a:extLst>
              <a:ext uri="{FF2B5EF4-FFF2-40B4-BE49-F238E27FC236}">
                <a16:creationId xmlns:a16="http://schemas.microsoft.com/office/drawing/2014/main" id="{ED27765E-642E-2AB4-BB46-3C03E0B5C88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157229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B0F790EA-20A7-0126-84B7-3F41D6D633D2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157229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94281975-91FD-85C5-3E90-D9C7B58F4DA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60359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54" name="Text Placeholder 7">
            <a:extLst>
              <a:ext uri="{FF2B5EF4-FFF2-40B4-BE49-F238E27FC236}">
                <a16:creationId xmlns:a16="http://schemas.microsoft.com/office/drawing/2014/main" id="{910B963B-6942-A482-CFB0-6118A7C33A1C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760359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5" name="Text Placeholder 7">
            <a:extLst>
              <a:ext uri="{FF2B5EF4-FFF2-40B4-BE49-F238E27FC236}">
                <a16:creationId xmlns:a16="http://schemas.microsoft.com/office/drawing/2014/main" id="{C619B866-78A4-9A35-1878-DB3FD4E827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2363489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56" name="Text Placeholder 7">
            <a:extLst>
              <a:ext uri="{FF2B5EF4-FFF2-40B4-BE49-F238E27FC236}">
                <a16:creationId xmlns:a16="http://schemas.microsoft.com/office/drawing/2014/main" id="{30EF3047-9923-1F3F-2C3D-884302517A82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2363489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7" name="Text Placeholder 7">
            <a:extLst>
              <a:ext uri="{FF2B5EF4-FFF2-40B4-BE49-F238E27FC236}">
                <a16:creationId xmlns:a16="http://schemas.microsoft.com/office/drawing/2014/main" id="{76E4F10D-0C70-EC72-6830-074ACE62FEBC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5938106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58" name="Text Placeholder 7">
            <a:extLst>
              <a:ext uri="{FF2B5EF4-FFF2-40B4-BE49-F238E27FC236}">
                <a16:creationId xmlns:a16="http://schemas.microsoft.com/office/drawing/2014/main" id="{36CD2110-311A-C51E-6B4F-27BDAC6A6201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15938106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59" name="Text Placeholder 7">
            <a:extLst>
              <a:ext uri="{FF2B5EF4-FFF2-40B4-BE49-F238E27FC236}">
                <a16:creationId xmlns:a16="http://schemas.microsoft.com/office/drawing/2014/main" id="{6418D65F-1F24-B4B5-3842-A84BC36E3DF1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9545771" y="10267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Team Member Name</a:t>
            </a: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28C83FFA-FE02-4497-BE85-AF5A7DA353D8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19545771" y="11029827"/>
            <a:ext cx="3291840" cy="7620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Team Member Title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5E6FE9A-616E-1C88-741F-29A90AC6666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2981682196"/>
      </p:ext>
    </p:extLst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45B048D-599D-2F44-ED6D-00D288FE8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58524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accent4"/>
                </a:solidFill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45B048D-599D-2F44-ED6D-00D288FE8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44077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pe Style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60053-8C1C-335C-27AC-7BC45FF632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841" y="3819646"/>
            <a:ext cx="21334443" cy="1106424"/>
          </a:xfrm>
        </p:spPr>
        <p:txBody>
          <a:bodyPr>
            <a:normAutofit/>
          </a:bodyPr>
          <a:lstStyle>
            <a:lvl1pPr>
              <a:defRPr sz="66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This is Big Statement Text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4E4404-A89C-4812-F2DC-98F0BCD79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C7696F-CD6F-D625-89F5-AC3F2BAE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F658D-CC5D-7FE6-B14F-98686A44A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253952-F41B-BFBD-E1CE-04798347F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55" y="6254537"/>
            <a:ext cx="21334443" cy="961677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n-lt"/>
              </a:defRPr>
            </a:lvl1pPr>
            <a:lvl2pPr marL="914400" indent="0">
              <a:buNone/>
              <a:defRPr b="1">
                <a:latin typeface="+mj-lt"/>
              </a:defRPr>
            </a:lvl2pPr>
            <a:lvl3pPr marL="1828800" indent="0">
              <a:buNone/>
              <a:defRPr b="1">
                <a:latin typeface="+mj-lt"/>
              </a:defRPr>
            </a:lvl3pPr>
            <a:lvl4pPr marL="2743200" indent="0">
              <a:buNone/>
              <a:defRPr b="1">
                <a:latin typeface="+mj-lt"/>
              </a:defRPr>
            </a:lvl4pPr>
            <a:lvl5pPr marL="3657600" indent="0">
              <a:buNone/>
              <a:defRPr b="1">
                <a:latin typeface="+mj-lt"/>
              </a:defRPr>
            </a:lvl5pPr>
          </a:lstStyle>
          <a:p>
            <a:pPr lvl="0"/>
            <a:r>
              <a:rPr lang="en-US" dirty="0"/>
              <a:t>This is Subhead Style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B3902E0-D004-20D0-D695-D39DCB7C676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7142" y="7241676"/>
            <a:ext cx="21334443" cy="1106424"/>
          </a:xfrm>
        </p:spPr>
        <p:txBody>
          <a:bodyPr>
            <a:normAutofit/>
          </a:bodyPr>
          <a:lstStyle>
            <a:lvl1pPr marL="0" indent="0">
              <a:buNone/>
              <a:defRPr sz="2400" b="0">
                <a:solidFill>
                  <a:schemeClr val="accent2"/>
                </a:solidFill>
                <a:latin typeface="+mn-lt"/>
              </a:defRPr>
            </a:lvl1pPr>
            <a:lvl2pPr marL="914400" indent="0">
              <a:buNone/>
              <a:defRPr b="1">
                <a:latin typeface="+mj-lt"/>
              </a:defRPr>
            </a:lvl2pPr>
            <a:lvl3pPr marL="1828800" indent="0">
              <a:buNone/>
              <a:defRPr b="1">
                <a:latin typeface="+mj-lt"/>
              </a:defRPr>
            </a:lvl3pPr>
            <a:lvl4pPr marL="2743200" indent="0">
              <a:buNone/>
              <a:defRPr b="1">
                <a:latin typeface="+mj-lt"/>
              </a:defRPr>
            </a:lvl4pPr>
            <a:lvl5pPr marL="3657600" indent="0">
              <a:buNone/>
              <a:defRPr b="1">
                <a:latin typeface="+mj-lt"/>
              </a:defRPr>
            </a:lvl5pPr>
          </a:lstStyle>
          <a:p>
            <a:pPr lvl="0"/>
            <a:r>
              <a:rPr lang="en-US" dirty="0"/>
              <a:t>This is body copy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EE39FE6-4BCB-21CE-AE80-B10A04E4EF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25555" y="8389508"/>
            <a:ext cx="21334443" cy="110642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This is a bulleted list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E7302E2-5622-F86D-6F38-8EDD86D504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5555" y="9537342"/>
            <a:ext cx="21334443" cy="1109192"/>
          </a:xfrm>
        </p:spPr>
        <p:txBody>
          <a:bodyPr>
            <a:normAutofit/>
          </a:bodyPr>
          <a:lstStyle>
            <a:lvl1pPr>
              <a:buFont typeface="+mj-lt"/>
              <a:buAutoNum type="arabicPeriod"/>
              <a:defRPr sz="2400">
                <a:solidFill>
                  <a:schemeClr val="accent2"/>
                </a:solidFill>
                <a:latin typeface="+mn-lt"/>
              </a:defRPr>
            </a:lvl1pPr>
            <a:lvl2pPr>
              <a:buFont typeface="+mj-lt"/>
              <a:buAutoNum type="arabicPeriod"/>
              <a:defRPr/>
            </a:lvl2pPr>
            <a:lvl3pPr>
              <a:buFont typeface="+mj-lt"/>
              <a:buAutoNum type="arabicPeriod"/>
              <a:defRPr/>
            </a:lvl3pPr>
            <a:lvl4pPr>
              <a:buFont typeface="+mj-lt"/>
              <a:buAutoNum type="arabicPeriod"/>
              <a:defRPr/>
            </a:lvl4pPr>
            <a:lvl5pPr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This is a numbered list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7BE00FB-7931-6377-ADAA-82F196E0B4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588" y="1524000"/>
            <a:ext cx="21336000" cy="2286000"/>
          </a:xfrm>
        </p:spPr>
        <p:txBody>
          <a:bodyPr>
            <a:noAutofit/>
          </a:bodyPr>
          <a:lstStyle>
            <a:lvl1pPr marL="0" indent="0">
              <a:buNone/>
              <a:defRPr sz="12000" b="1" spc="-15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Cover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93E7E17-F918-34E0-5582-740966D2304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25588" y="5065295"/>
            <a:ext cx="21334412" cy="1147832"/>
          </a:xfrm>
        </p:spPr>
        <p:txBody>
          <a:bodyPr>
            <a:normAutofit/>
          </a:bodyPr>
          <a:lstStyle>
            <a:lvl1pPr marL="0" indent="0">
              <a:buNone/>
              <a:defRPr sz="54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Page Title Style</a:t>
            </a:r>
          </a:p>
        </p:txBody>
      </p:sp>
    </p:spTree>
    <p:extLst>
      <p:ext uri="{BB962C8B-B14F-4D97-AF65-F5344CB8AC3E}">
        <p14:creationId xmlns:p14="http://schemas.microsoft.com/office/powerpoint/2010/main" val="543986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97" b="1" i="0">
                <a:solidFill>
                  <a:srgbClr val="11121C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7" b="1" i="0">
                <a:solidFill>
                  <a:srgbClr val="11121C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7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5403">
              <a:lnSpc>
                <a:spcPts val="1061"/>
              </a:lnSpc>
            </a:pPr>
            <a:r>
              <a:rPr lang="en-US"/>
              <a:t>Confidential</a:t>
            </a:r>
            <a:r>
              <a:rPr lang="en-US" spc="24"/>
              <a:t> </a:t>
            </a:r>
            <a:r>
              <a:rPr lang="en-US"/>
              <a:t>Information</a:t>
            </a:r>
            <a:r>
              <a:rPr lang="en-US" spc="49"/>
              <a:t> </a:t>
            </a:r>
            <a:r>
              <a:rPr lang="en-US"/>
              <a:t>-</a:t>
            </a:r>
            <a:r>
              <a:rPr lang="en-US" spc="30"/>
              <a:t> </a:t>
            </a:r>
            <a:r>
              <a:rPr lang="en-US"/>
              <a:t>Not</a:t>
            </a:r>
            <a:r>
              <a:rPr lang="en-US" spc="42"/>
              <a:t> </a:t>
            </a:r>
            <a:r>
              <a:rPr lang="en-US"/>
              <a:t>for</a:t>
            </a:r>
            <a:r>
              <a:rPr lang="en-US" spc="24"/>
              <a:t> </a:t>
            </a:r>
            <a:r>
              <a:rPr lang="en-US"/>
              <a:t>Further</a:t>
            </a:r>
            <a:r>
              <a:rPr lang="en-US" spc="55"/>
              <a:t> </a:t>
            </a:r>
            <a:r>
              <a:rPr lang="en-US" spc="-12"/>
              <a:t>Distribution</a:t>
            </a:r>
            <a:endParaRPr lang="en-US" spc="-12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73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marL="46208">
              <a:spcBef>
                <a:spcPts val="152"/>
              </a:spcBef>
            </a:pPr>
            <a:fld id="{81D60167-4931-47E6-BA6A-407CBD079E47}" type="slidenum">
              <a:rPr lang="en-IN" spc="-30" smtClean="0">
                <a:solidFill>
                  <a:srgbClr val="869297"/>
                </a:solidFill>
              </a:rPr>
              <a:pPr marL="46208">
                <a:spcBef>
                  <a:spcPts val="152"/>
                </a:spcBef>
              </a:pPr>
              <a:t>‹#›</a:t>
            </a:fld>
            <a:endParaRPr lang="en-IN" spc="-30" dirty="0">
              <a:solidFill>
                <a:srgbClr val="8692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0783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97" b="1" i="0">
                <a:solidFill>
                  <a:srgbClr val="11131C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10367" y="3739824"/>
            <a:ext cx="10140012" cy="360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83" b="0" i="0">
                <a:solidFill>
                  <a:srgbClr val="32383F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2637092" y="3761717"/>
            <a:ext cx="10240149" cy="360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83" b="0" i="0">
                <a:solidFill>
                  <a:srgbClr val="32383F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73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marL="15403">
              <a:spcBef>
                <a:spcPts val="152"/>
              </a:spcBef>
            </a:pPr>
            <a:r>
              <a:rPr lang="en-US"/>
              <a:t>Copyright</a:t>
            </a:r>
            <a:r>
              <a:rPr lang="en-US" spc="-30"/>
              <a:t> </a:t>
            </a:r>
            <a:r>
              <a:rPr lang="en-US" spc="-308"/>
              <a:t>©</a:t>
            </a:r>
            <a:r>
              <a:rPr lang="en-US" spc="-24"/>
              <a:t> </a:t>
            </a:r>
            <a:r>
              <a:rPr lang="en-US" spc="-91"/>
              <a:t>2024</a:t>
            </a:r>
            <a:r>
              <a:rPr lang="en-US" spc="-24"/>
              <a:t> </a:t>
            </a:r>
            <a:r>
              <a:rPr lang="en-US"/>
              <a:t>Great</a:t>
            </a:r>
            <a:r>
              <a:rPr lang="en-US" spc="-30"/>
              <a:t> </a:t>
            </a:r>
            <a:r>
              <a:rPr lang="en-US"/>
              <a:t>Place</a:t>
            </a:r>
            <a:r>
              <a:rPr lang="en-US" spc="-24"/>
              <a:t> </a:t>
            </a:r>
            <a:r>
              <a:rPr lang="en-US" spc="-97"/>
              <a:t>To</a:t>
            </a:r>
            <a:r>
              <a:rPr lang="en-US" spc="-24"/>
              <a:t> </a:t>
            </a:r>
            <a:r>
              <a:rPr lang="en-US" spc="-103"/>
              <a:t>Work®</a:t>
            </a:r>
            <a:r>
              <a:rPr lang="en-US" spc="-30"/>
              <a:t> </a:t>
            </a:r>
            <a:r>
              <a:rPr lang="en-US" spc="-42"/>
              <a:t>India.</a:t>
            </a:r>
            <a:r>
              <a:rPr lang="en-US" spc="-24"/>
              <a:t> </a:t>
            </a:r>
            <a:r>
              <a:rPr lang="en-US" spc="-42"/>
              <a:t>All</a:t>
            </a:r>
            <a:r>
              <a:rPr lang="en-US" spc="-24"/>
              <a:t> </a:t>
            </a:r>
            <a:r>
              <a:rPr lang="en-US" spc="-73"/>
              <a:t>rights</a:t>
            </a:r>
            <a:r>
              <a:rPr lang="en-US" spc="-30"/>
              <a:t> </a:t>
            </a:r>
            <a:r>
              <a:rPr lang="en-US" spc="-12"/>
              <a:t>reserved.</a:t>
            </a:r>
            <a:endParaRPr lang="en-US" spc="-12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73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marL="15403">
              <a:spcBef>
                <a:spcPts val="152"/>
              </a:spcBef>
            </a:pPr>
            <a:fld id="{81D60167-4931-47E6-BA6A-407CBD079E47}" type="slidenum">
              <a:rPr lang="en-IN" spc="-30" smtClean="0"/>
              <a:pPr marL="15403">
                <a:spcBef>
                  <a:spcPts val="152"/>
                </a:spcBef>
              </a:pPr>
              <a:t>‹#›</a:t>
            </a:fld>
            <a:endParaRPr lang="en-IN" spc="-30" dirty="0"/>
          </a:p>
        </p:txBody>
      </p:sp>
    </p:spTree>
    <p:extLst>
      <p:ext uri="{BB962C8B-B14F-4D97-AF65-F5344CB8AC3E}">
        <p14:creationId xmlns:p14="http://schemas.microsoft.com/office/powerpoint/2010/main" val="260503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D19E1B7E-AEC8-899D-4C17-14390A680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0874" y="0"/>
            <a:ext cx="22093428" cy="106582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5587" y="4572000"/>
            <a:ext cx="16763999" cy="3429000"/>
          </a:xfr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Add Section Break 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accent4"/>
                </a:solidFill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45B048D-599D-2F44-ED6D-00D288FE8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17904" y="12829032"/>
            <a:ext cx="3566160" cy="277368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627506A7-1AF4-9EE1-27A7-0C09EE83DE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5588" y="9975213"/>
            <a:ext cx="16764000" cy="11430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dirty="0"/>
              <a:t>Optional copy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A38CEE1-E302-7922-B8E4-2752E01C0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3348" y="9067800"/>
            <a:ext cx="16756240" cy="914400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  <a:latin typeface="+mj-lt"/>
              </a:defRPr>
            </a:lvl1pPr>
            <a:lvl2pPr marL="914400" indent="0">
              <a:buNone/>
              <a:defRPr>
                <a:latin typeface="+mj-lt"/>
              </a:defRPr>
            </a:lvl2pPr>
            <a:lvl3pPr marL="1828800" indent="0">
              <a:buNone/>
              <a:defRPr>
                <a:latin typeface="+mj-lt"/>
              </a:defRPr>
            </a:lvl3pPr>
            <a:lvl4pPr marL="2743200" indent="0">
              <a:buNone/>
              <a:defRPr>
                <a:latin typeface="+mj-lt"/>
              </a:defRPr>
            </a:lvl4pPr>
            <a:lvl5pPr marL="3657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b="1" dirty="0"/>
              <a:t>Optional Subhead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51811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8" y="1524000"/>
            <a:ext cx="21305520" cy="914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25588" y="3810001"/>
            <a:ext cx="21332125" cy="8381999"/>
          </a:xfrm>
        </p:spPr>
        <p:txBody>
          <a:bodyPr numCol="1" spcCol="914400"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 marL="3657600" indent="0">
              <a:buNone/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This is a one column full width content </a:t>
            </a:r>
          </a:p>
          <a:p>
            <a:pPr lvl="0"/>
            <a:r>
              <a:rPr lang="en-US" dirty="0"/>
              <a:t>Add Text/ List / Click Icon to add Content</a:t>
            </a:r>
          </a:p>
          <a:p>
            <a:pPr lvl="0"/>
            <a:r>
              <a:rPr lang="en-US" dirty="0"/>
              <a:t>Use the column tool to break up long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0B0FDA75-BA3C-F8D0-7F9B-76AF795C911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8EA0AE-35CC-B26E-8FFF-20569E3965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194104763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8" y="1524000"/>
            <a:ext cx="21305520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525588" y="3810001"/>
            <a:ext cx="9880748" cy="838199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This is one column</a:t>
            </a:r>
          </a:p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2961667" y="3810001"/>
            <a:ext cx="9880748" cy="838199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This is another column</a:t>
            </a:r>
          </a:p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15CE864-BBB1-B808-1AB6-324CB5786E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A090B176-D4E4-EE31-2AA8-C4F7E0E769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1115211844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34412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25589" y="3420207"/>
            <a:ext cx="9906000" cy="762000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Add Column Header One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525589" y="4572000"/>
            <a:ext cx="9906000" cy="760989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925670" y="3420207"/>
            <a:ext cx="9934329" cy="779586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Add Column Header Two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12943255" y="4589586"/>
            <a:ext cx="9934330" cy="760241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1CCC4A4E-7520-3EBC-178E-017CDFB27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D72617C-D03B-6D16-87A3-88D59B0077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2569698275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525587" y="4572000"/>
            <a:ext cx="6583680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8901747" y="3447520"/>
            <a:ext cx="6583680" cy="779586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Add Column Header Two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8910539" y="4572000"/>
            <a:ext cx="6583680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B6A5E5A-ADA5-51C6-7B82-8FB5C14CA9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269750" y="3447520"/>
            <a:ext cx="6583680" cy="779586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Add Column Header Three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3AF54445-C10C-33B2-7220-0FF7C0F766C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287334" y="4572000"/>
            <a:ext cx="6583680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F8EA9F5-C330-0B98-7EBE-B441DE285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34412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8F9009A-4B4D-5206-756B-61AF2D9CDF5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25588" y="3443532"/>
            <a:ext cx="6583680" cy="765988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Add Column Header One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A49423D-CC1E-41CB-E2D4-158A292AD04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35C5409-31B8-F1FE-2DD6-37B00D5EAA7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2343315761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1525587" y="4572000"/>
            <a:ext cx="4846319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877172" y="3505200"/>
            <a:ext cx="4846320" cy="762000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Column Header Two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877171" y="4572000"/>
            <a:ext cx="4846319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B6A5E5A-ADA5-51C6-7B82-8FB5C14CA9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28757" y="3505200"/>
            <a:ext cx="4846320" cy="762000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Column Header Three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3AF54445-C10C-33B2-7220-0FF7C0F766C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193588" y="4572000"/>
            <a:ext cx="4881490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98C3A9E-85D5-8404-D669-B2A4E577778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570686" y="3505200"/>
            <a:ext cx="4846320" cy="762000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Column Header Four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89F4372-55AC-3CD7-7DE2-5BC36978174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7570686" y="4572000"/>
            <a:ext cx="4846320" cy="762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2"/>
                </a:solidFill>
              </a:defRPr>
            </a:lvl2pPr>
          </a:lstStyle>
          <a:p>
            <a:pPr lvl="0"/>
            <a:r>
              <a:rPr lang="en-US" dirty="0"/>
              <a:t>Add Text/ List / Click Icon to add Content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D399E56-062E-879F-436B-3E2DC90780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5588" y="1523999"/>
            <a:ext cx="21334412" cy="914401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5C7261C-1F17-363D-8037-581A4F6ACDB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525587" y="3504496"/>
            <a:ext cx="4846320" cy="759655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+mj-lt"/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dirty="0"/>
              <a:t>Column Header One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AAAE69B6-4043-BD1C-35B5-2311C2AF5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588" y="2438400"/>
            <a:ext cx="21336000" cy="6096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Subhead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9FC4A9CF-A0C1-4FA6-2A9B-0A5E796526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213360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2221736799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2193587" y="1523999"/>
            <a:ext cx="10666412" cy="10668001"/>
          </a:xfrm>
        </p:spPr>
        <p:txBody>
          <a:bodyPr>
            <a:normAutofit/>
          </a:bodyPr>
          <a:lstStyle>
            <a:lvl1pPr marL="342900" indent="-342900">
              <a:buFont typeface="System Font Regular"/>
              <a:buChar char="–"/>
              <a:defRPr sz="2400">
                <a:solidFill>
                  <a:schemeClr val="accent2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dirty="0"/>
              <a:t>Click icon to add content or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47D733-7341-785D-8797-D17E16DA66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259" y="1524000"/>
            <a:ext cx="9143300" cy="2284063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Page Title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ED1C33A2-0B63-4CC9-1BA9-C6A5E92E9A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5599" y="4570063"/>
            <a:ext cx="9144263" cy="763937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580564C-E133-3A8D-EDA7-DC978387AAD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25587" y="5334000"/>
            <a:ext cx="9143999" cy="685800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2400">
                <a:solidFill>
                  <a:schemeClr val="accent2"/>
                </a:solidFill>
              </a:defRPr>
            </a:lvl2pPr>
            <a:lvl3pPr>
              <a:defRPr sz="2400">
                <a:solidFill>
                  <a:schemeClr val="accent2"/>
                </a:solidFill>
              </a:defRPr>
            </a:lvl3pPr>
            <a:lvl4pPr>
              <a:defRPr sz="2400">
                <a:solidFill>
                  <a:schemeClr val="accent2"/>
                </a:solidFill>
              </a:defRPr>
            </a:lvl4pPr>
            <a:lvl5pPr>
              <a:defRPr sz="24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7D9C00-9E7C-4653-E70C-CF7621962B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25588" y="914399"/>
            <a:ext cx="9143300" cy="577755"/>
          </a:xfrm>
        </p:spPr>
        <p:txBody>
          <a:bodyPr tIns="0">
            <a:normAutofit/>
          </a:bodyPr>
          <a:lstStyle>
            <a:lvl1pPr marL="0" indent="0">
              <a:buNone/>
              <a:defRPr sz="1800" b="1" spc="0">
                <a:solidFill>
                  <a:schemeClr val="accent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Optional Eyebrow</a:t>
            </a:r>
          </a:p>
        </p:txBody>
      </p:sp>
    </p:spTree>
    <p:extLst>
      <p:ext uri="{BB962C8B-B14F-4D97-AF65-F5344CB8AC3E}">
        <p14:creationId xmlns:p14="http://schemas.microsoft.com/office/powerpoint/2010/main" val="3035280807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5588" y="1523999"/>
            <a:ext cx="21305520" cy="15240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4479" y="3810000"/>
            <a:ext cx="21305520" cy="8382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69587" y="12877800"/>
            <a:ext cx="533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/>
              <a:t>Title of the slideshow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293147" y="12877799"/>
            <a:ext cx="557784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/>
              <a:t>©2023 Great Place To Work® Institute, Inc. All Rights Reserved.</a:t>
            </a:r>
            <a:endParaRPr lang="en-US" baseline="30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130068" y="12877108"/>
            <a:ext cx="73152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chemeClr val="accent4"/>
                </a:solidFill>
                <a:latin typeface="+mn-lt"/>
              </a:defRPr>
            </a:lvl1pPr>
          </a:lstStyle>
          <a:p>
            <a:fld id="{9B1748D1-B24F-F743-AFA7-ADB2C4425D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DD8A787-598B-7B7D-08A5-A7A8C77935F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6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6" r:id="rId19"/>
    <p:sldLayoutId id="2147483767" r:id="rId20"/>
    <p:sldLayoutId id="2147483768" r:id="rId21"/>
    <p:sldLayoutId id="2147483769" r:id="rId22"/>
    <p:sldLayoutId id="2147483770" r:id="rId23"/>
    <p:sldLayoutId id="2147483771" r:id="rId24"/>
    <p:sldLayoutId id="2147483772" r:id="rId25"/>
    <p:sldLayoutId id="2147483773" r:id="rId26"/>
  </p:sldLayoutIdLst>
  <p:hf hdr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5400" b="1" i="0" kern="3600" spc="-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SzPct val="100000"/>
        <a:buFont typeface="System Font Regular"/>
        <a:buChar char="–"/>
        <a:defRPr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SzPct val="100000"/>
        <a:buFont typeface="System Font Regular"/>
        <a:buChar char="–"/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SzPct val="100000"/>
        <a:buFont typeface="System Font Regular"/>
        <a:buChar char="–"/>
        <a:defRPr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SzPct val="100000"/>
        <a:buFont typeface="System Font Regular"/>
        <a:buChar char="–"/>
        <a:defRPr sz="24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120000"/>
        </a:lnSpc>
        <a:spcBef>
          <a:spcPts val="600"/>
        </a:spcBef>
        <a:spcAft>
          <a:spcPts val="600"/>
        </a:spcAft>
        <a:buSzPct val="100000"/>
        <a:buFont typeface="System Font Regular"/>
        <a:buChar char="–"/>
        <a:defRPr sz="24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4401">
          <p15:clr>
            <a:srgbClr val="F26B43"/>
          </p15:clr>
        </p15:guide>
        <p15:guide id="6" pos="1441">
          <p15:clr>
            <a:srgbClr val="A4A3A4"/>
          </p15:clr>
        </p15:guide>
        <p15:guide id="8" orient="horz" pos="1440">
          <p15:clr>
            <a:srgbClr val="A4A3A4"/>
          </p15:clr>
        </p15:guide>
        <p15:guide id="10" orient="horz" pos="2880">
          <p15:clr>
            <a:srgbClr val="A4A3A4"/>
          </p15:clr>
        </p15:guide>
        <p15:guide id="12" orient="horz" pos="3840">
          <p15:clr>
            <a:srgbClr val="A4A3A4"/>
          </p15:clr>
        </p15:guide>
        <p15:guide id="13" orient="horz" pos="4320">
          <p15:clr>
            <a:srgbClr val="A4A3A4"/>
          </p15:clr>
        </p15:guide>
        <p15:guide id="14" orient="horz" pos="4800">
          <p15:clr>
            <a:srgbClr val="A4A3A4"/>
          </p15:clr>
        </p15:guide>
        <p15:guide id="15" orient="horz" pos="5280">
          <p15:clr>
            <a:srgbClr val="A4A3A4"/>
          </p15:clr>
        </p15:guide>
        <p15:guide id="16" orient="horz" pos="5760">
          <p15:clr>
            <a:srgbClr val="A4A3A4"/>
          </p15:clr>
        </p15:guide>
        <p15:guide id="17" orient="horz" pos="6240">
          <p15:clr>
            <a:srgbClr val="A4A3A4"/>
          </p15:clr>
        </p15:guide>
        <p15:guide id="18" orient="horz" pos="6720">
          <p15:clr>
            <a:srgbClr val="A4A3A4"/>
          </p15:clr>
        </p15:guide>
        <p15:guide id="19" orient="horz" pos="7200">
          <p15:clr>
            <a:srgbClr val="A4A3A4"/>
          </p15:clr>
        </p15:guide>
        <p15:guide id="20" pos="1921">
          <p15:clr>
            <a:srgbClr val="A4A3A4"/>
          </p15:clr>
        </p15:guide>
        <p15:guide id="21" pos="2401">
          <p15:clr>
            <a:srgbClr val="A4A3A4"/>
          </p15:clr>
        </p15:guide>
        <p15:guide id="22" pos="2881">
          <p15:clr>
            <a:srgbClr val="A4A3A4"/>
          </p15:clr>
        </p15:guide>
        <p15:guide id="23" pos="3361">
          <p15:clr>
            <a:srgbClr val="A4A3A4"/>
          </p15:clr>
        </p15:guide>
        <p15:guide id="24" pos="3841">
          <p15:clr>
            <a:srgbClr val="A4A3A4"/>
          </p15:clr>
        </p15:guide>
        <p15:guide id="25" pos="4321">
          <p15:clr>
            <a:srgbClr val="A4A3A4"/>
          </p15:clr>
        </p15:guide>
        <p15:guide id="26" pos="4801">
          <p15:clr>
            <a:srgbClr val="A4A3A4"/>
          </p15:clr>
        </p15:guide>
        <p15:guide id="27" pos="5281">
          <p15:clr>
            <a:srgbClr val="A4A3A4"/>
          </p15:clr>
        </p15:guide>
        <p15:guide id="28" pos="5761">
          <p15:clr>
            <a:srgbClr val="A4A3A4"/>
          </p15:clr>
        </p15:guide>
        <p15:guide id="29" pos="6241">
          <p15:clr>
            <a:srgbClr val="A4A3A4"/>
          </p15:clr>
        </p15:guide>
        <p15:guide id="30" pos="6721">
          <p15:clr>
            <a:srgbClr val="A4A3A4"/>
          </p15:clr>
        </p15:guide>
        <p15:guide id="34" pos="8641">
          <p15:clr>
            <a:srgbClr val="A4A3A4"/>
          </p15:clr>
        </p15:guide>
        <p15:guide id="35" pos="9121">
          <p15:clr>
            <a:srgbClr val="A4A3A4"/>
          </p15:clr>
        </p15:guide>
        <p15:guide id="36" pos="9601">
          <p15:clr>
            <a:srgbClr val="A4A3A4"/>
          </p15:clr>
        </p15:guide>
        <p15:guide id="37" pos="10081">
          <p15:clr>
            <a:srgbClr val="A4A3A4"/>
          </p15:clr>
        </p15:guide>
        <p15:guide id="38" pos="10561">
          <p15:clr>
            <a:srgbClr val="A4A3A4"/>
          </p15:clr>
        </p15:guide>
        <p15:guide id="39" pos="11041">
          <p15:clr>
            <a:srgbClr val="A4A3A4"/>
          </p15:clr>
        </p15:guide>
        <p15:guide id="40" pos="11521">
          <p15:clr>
            <a:srgbClr val="A4A3A4"/>
          </p15:clr>
        </p15:guide>
        <p15:guide id="41" pos="12001">
          <p15:clr>
            <a:srgbClr val="A4A3A4"/>
          </p15:clr>
        </p15:guide>
        <p15:guide id="42" pos="12481">
          <p15:clr>
            <a:srgbClr val="A4A3A4"/>
          </p15:clr>
        </p15:guide>
        <p15:guide id="43" pos="12961">
          <p15:clr>
            <a:srgbClr val="A4A3A4"/>
          </p15:clr>
        </p15:guide>
        <p15:guide id="44" pos="13441">
          <p15:clr>
            <a:srgbClr val="A4A3A4"/>
          </p15:clr>
        </p15:guide>
        <p15:guide id="45" pos="13921">
          <p15:clr>
            <a:srgbClr val="A4A3A4"/>
          </p15:clr>
        </p15:guide>
        <p15:guide id="46" orient="horz" pos="960" userDrawn="1">
          <p15:clr>
            <a:srgbClr val="F26B43"/>
          </p15:clr>
        </p15:guide>
        <p15:guide id="47" pos="961" userDrawn="1">
          <p15:clr>
            <a:srgbClr val="F26B43"/>
          </p15:clr>
        </p15:guide>
        <p15:guide id="48" orient="horz" pos="7680" userDrawn="1">
          <p15:clr>
            <a:srgbClr val="F26B43"/>
          </p15:clr>
        </p15:guide>
        <p15:guide id="49" orient="horz" pos="2400" userDrawn="1">
          <p15:clr>
            <a:srgbClr val="F26B43"/>
          </p15:clr>
        </p15:guide>
        <p15:guide id="52" pos="7201" userDrawn="1">
          <p15:clr>
            <a:srgbClr val="5ACBF0"/>
          </p15:clr>
        </p15:guide>
        <p15:guide id="53" pos="7681" userDrawn="1">
          <p15:clr>
            <a:srgbClr val="F26B43"/>
          </p15:clr>
        </p15:guide>
        <p15:guide id="54" pos="8161" userDrawn="1">
          <p15:clr>
            <a:srgbClr val="5ACBF0"/>
          </p15:clr>
        </p15:guide>
        <p15:guide id="55" orient="horz" pos="432" userDrawn="1">
          <p15:clr>
            <a:srgbClr val="A4A3A4"/>
          </p15:clr>
        </p15:guide>
        <p15:guide id="56" orient="horz" pos="1920" userDrawn="1">
          <p15:clr>
            <a:srgbClr val="F26B43"/>
          </p15:clr>
        </p15:guide>
        <p15:guide id="57" orient="horz" pos="3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g"/><Relationship Id="rId4" Type="http://schemas.openxmlformats.org/officeDocument/2006/relationships/image" Target="../media/image54.jf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microsoft.com/office/2007/relationships/media" Target="../media/media2.mp4"/><Relationship Id="rId7" Type="http://schemas.openxmlformats.org/officeDocument/2006/relationships/image" Target="../media/image12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11" Type="http://schemas.openxmlformats.org/officeDocument/2006/relationships/image" Target="../media/image59.sv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58.png"/><Relationship Id="rId4" Type="http://schemas.openxmlformats.org/officeDocument/2006/relationships/video" Target="../media/media2.mp4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6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GREATPLACETOWORKINSTITUTEINDIA/" TargetMode="External"/><Relationship Id="rId3" Type="http://schemas.openxmlformats.org/officeDocument/2006/relationships/hyperlink" Target="https://www.linkedin.com/company/great-place-to-work-us/mycompany/verification/" TargetMode="External"/><Relationship Id="rId7" Type="http://schemas.openxmlformats.org/officeDocument/2006/relationships/hyperlink" Target="https://www.instagram.com/india_greatplacetowork/" TargetMode="Externa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6.xml"/><Relationship Id="rId6" Type="http://schemas.openxmlformats.org/officeDocument/2006/relationships/hyperlink" Target="https://www.linkedin.com/school/great-place-to-work-institute-india/?viewAsMember=true" TargetMode="External"/><Relationship Id="rId5" Type="http://schemas.openxmlformats.org/officeDocument/2006/relationships/hyperlink" Target="https://www.instagram.com/gptw_us/?hl=en" TargetMode="External"/><Relationship Id="rId10" Type="http://schemas.openxmlformats.org/officeDocument/2006/relationships/hyperlink" Target="https://www.facebook.com/GreatPlacetoWork/" TargetMode="External"/><Relationship Id="rId4" Type="http://schemas.openxmlformats.org/officeDocument/2006/relationships/hyperlink" Target="https://x.com/GPTW_US" TargetMode="External"/><Relationship Id="rId9" Type="http://schemas.openxmlformats.org/officeDocument/2006/relationships/hyperlink" Target="https://x.com/gptw_india?lang=en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18" Type="http://schemas.openxmlformats.org/officeDocument/2006/relationships/image" Target="../media/image43.jpg"/><Relationship Id="rId3" Type="http://schemas.openxmlformats.org/officeDocument/2006/relationships/image" Target="../media/image28.png"/><Relationship Id="rId21" Type="http://schemas.openxmlformats.org/officeDocument/2006/relationships/image" Target="../media/image46.jp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17" Type="http://schemas.openxmlformats.org/officeDocument/2006/relationships/image" Target="../media/image42.jpg"/><Relationship Id="rId2" Type="http://schemas.openxmlformats.org/officeDocument/2006/relationships/image" Target="../media/image27.jp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5" Type="http://schemas.openxmlformats.org/officeDocument/2006/relationships/image" Target="../media/image40.jpg"/><Relationship Id="rId10" Type="http://schemas.openxmlformats.org/officeDocument/2006/relationships/image" Target="../media/image35.jpg"/><Relationship Id="rId19" Type="http://schemas.openxmlformats.org/officeDocument/2006/relationships/image" Target="../media/image44.jpg"/><Relationship Id="rId4" Type="http://schemas.openxmlformats.org/officeDocument/2006/relationships/image" Target="../media/image29.png"/><Relationship Id="rId9" Type="http://schemas.openxmlformats.org/officeDocument/2006/relationships/image" Target="../media/image34.jpg"/><Relationship Id="rId14" Type="http://schemas.openxmlformats.org/officeDocument/2006/relationships/image" Target="../media/image39.png"/><Relationship Id="rId22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524245" y="12829922"/>
            <a:ext cx="3552606" cy="272626"/>
          </a:xfrm>
          <a:custGeom>
            <a:avLst/>
            <a:gdLst/>
            <a:ahLst/>
            <a:cxnLst/>
            <a:rect l="l" t="t" r="r" b="b"/>
            <a:pathLst>
              <a:path w="2929254" h="224790">
                <a:moveTo>
                  <a:pt x="607504" y="61712"/>
                </a:moveTo>
                <a:lnTo>
                  <a:pt x="577465" y="67974"/>
                </a:lnTo>
                <a:lnTo>
                  <a:pt x="552783" y="85198"/>
                </a:lnTo>
                <a:lnTo>
                  <a:pt x="536063" y="111045"/>
                </a:lnTo>
                <a:lnTo>
                  <a:pt x="529911" y="143171"/>
                </a:lnTo>
                <a:lnTo>
                  <a:pt x="536063" y="175297"/>
                </a:lnTo>
                <a:lnTo>
                  <a:pt x="552783" y="201143"/>
                </a:lnTo>
                <a:lnTo>
                  <a:pt x="577465" y="218368"/>
                </a:lnTo>
                <a:lnTo>
                  <a:pt x="607504" y="224630"/>
                </a:lnTo>
                <a:lnTo>
                  <a:pt x="623843" y="223061"/>
                </a:lnTo>
                <a:lnTo>
                  <a:pt x="637931" y="218568"/>
                </a:lnTo>
                <a:lnTo>
                  <a:pt x="649808" y="211472"/>
                </a:lnTo>
                <a:lnTo>
                  <a:pt x="659516" y="202092"/>
                </a:lnTo>
                <a:lnTo>
                  <a:pt x="700691" y="202092"/>
                </a:lnTo>
                <a:lnTo>
                  <a:pt x="700690" y="186713"/>
                </a:lnTo>
                <a:lnTo>
                  <a:pt x="615148" y="186713"/>
                </a:lnTo>
                <a:lnTo>
                  <a:pt x="597614" y="183561"/>
                </a:lnTo>
                <a:lnTo>
                  <a:pt x="583651" y="174682"/>
                </a:lnTo>
                <a:lnTo>
                  <a:pt x="574421" y="160943"/>
                </a:lnTo>
                <a:lnTo>
                  <a:pt x="571085" y="143211"/>
                </a:lnTo>
                <a:lnTo>
                  <a:pt x="574421" y="125479"/>
                </a:lnTo>
                <a:lnTo>
                  <a:pt x="583651" y="111740"/>
                </a:lnTo>
                <a:lnTo>
                  <a:pt x="597614" y="102861"/>
                </a:lnTo>
                <a:lnTo>
                  <a:pt x="615148" y="99709"/>
                </a:lnTo>
                <a:lnTo>
                  <a:pt x="700690" y="99709"/>
                </a:lnTo>
                <a:lnTo>
                  <a:pt x="700690" y="84251"/>
                </a:lnTo>
                <a:lnTo>
                  <a:pt x="659516" y="84251"/>
                </a:lnTo>
                <a:lnTo>
                  <a:pt x="649836" y="74872"/>
                </a:lnTo>
                <a:lnTo>
                  <a:pt x="637956" y="67775"/>
                </a:lnTo>
                <a:lnTo>
                  <a:pt x="623853" y="63281"/>
                </a:lnTo>
                <a:lnTo>
                  <a:pt x="607504" y="61712"/>
                </a:lnTo>
                <a:close/>
              </a:path>
              <a:path w="2929254" h="224790">
                <a:moveTo>
                  <a:pt x="700691" y="202092"/>
                </a:moveTo>
                <a:lnTo>
                  <a:pt x="659516" y="202092"/>
                </a:lnTo>
                <a:lnTo>
                  <a:pt x="659516" y="220304"/>
                </a:lnTo>
                <a:lnTo>
                  <a:pt x="700691" y="220304"/>
                </a:lnTo>
                <a:lnTo>
                  <a:pt x="700691" y="202092"/>
                </a:lnTo>
                <a:close/>
              </a:path>
              <a:path w="2929254" h="224790">
                <a:moveTo>
                  <a:pt x="700690" y="99709"/>
                </a:moveTo>
                <a:lnTo>
                  <a:pt x="615148" y="99709"/>
                </a:lnTo>
                <a:lnTo>
                  <a:pt x="632715" y="102861"/>
                </a:lnTo>
                <a:lnTo>
                  <a:pt x="646785" y="111740"/>
                </a:lnTo>
                <a:lnTo>
                  <a:pt x="656128" y="125479"/>
                </a:lnTo>
                <a:lnTo>
                  <a:pt x="659516" y="143211"/>
                </a:lnTo>
                <a:lnTo>
                  <a:pt x="656176" y="160943"/>
                </a:lnTo>
                <a:lnTo>
                  <a:pt x="646912" y="174682"/>
                </a:lnTo>
                <a:lnTo>
                  <a:pt x="632858" y="183561"/>
                </a:lnTo>
                <a:lnTo>
                  <a:pt x="615148" y="186713"/>
                </a:lnTo>
                <a:lnTo>
                  <a:pt x="700690" y="186713"/>
                </a:lnTo>
                <a:lnTo>
                  <a:pt x="700690" y="99709"/>
                </a:lnTo>
                <a:close/>
              </a:path>
              <a:path w="2929254" h="224790">
                <a:moveTo>
                  <a:pt x="700690" y="66038"/>
                </a:moveTo>
                <a:lnTo>
                  <a:pt x="659516" y="66038"/>
                </a:lnTo>
                <a:lnTo>
                  <a:pt x="659516" y="84251"/>
                </a:lnTo>
                <a:lnTo>
                  <a:pt x="700690" y="84251"/>
                </a:lnTo>
                <a:lnTo>
                  <a:pt x="700690" y="66038"/>
                </a:lnTo>
                <a:close/>
              </a:path>
              <a:path w="2929254" h="224790">
                <a:moveTo>
                  <a:pt x="788611" y="104311"/>
                </a:moveTo>
                <a:lnTo>
                  <a:pt x="747437" y="104311"/>
                </a:lnTo>
                <a:lnTo>
                  <a:pt x="747437" y="168503"/>
                </a:lnTo>
                <a:lnTo>
                  <a:pt x="751386" y="195044"/>
                </a:lnTo>
                <a:lnTo>
                  <a:pt x="764406" y="212358"/>
                </a:lnTo>
                <a:lnTo>
                  <a:pt x="788255" y="220706"/>
                </a:lnTo>
                <a:lnTo>
                  <a:pt x="824690" y="220343"/>
                </a:lnTo>
                <a:lnTo>
                  <a:pt x="824690" y="184637"/>
                </a:lnTo>
                <a:lnTo>
                  <a:pt x="809078" y="184637"/>
                </a:lnTo>
                <a:lnTo>
                  <a:pt x="797784" y="183080"/>
                </a:lnTo>
                <a:lnTo>
                  <a:pt x="790924" y="178168"/>
                </a:lnTo>
                <a:lnTo>
                  <a:pt x="788611" y="168503"/>
                </a:lnTo>
                <a:lnTo>
                  <a:pt x="788611" y="104311"/>
                </a:lnTo>
                <a:close/>
              </a:path>
              <a:path w="2929254" h="224790">
                <a:moveTo>
                  <a:pt x="824690" y="184236"/>
                </a:moveTo>
                <a:lnTo>
                  <a:pt x="809078" y="184637"/>
                </a:lnTo>
                <a:lnTo>
                  <a:pt x="824690" y="184637"/>
                </a:lnTo>
                <a:lnTo>
                  <a:pt x="824690" y="184236"/>
                </a:lnTo>
                <a:close/>
              </a:path>
              <a:path w="2929254" h="224790">
                <a:moveTo>
                  <a:pt x="824690" y="66038"/>
                </a:moveTo>
                <a:lnTo>
                  <a:pt x="719681" y="66038"/>
                </a:lnTo>
                <a:lnTo>
                  <a:pt x="719681" y="104311"/>
                </a:lnTo>
                <a:lnTo>
                  <a:pt x="824690" y="104311"/>
                </a:lnTo>
                <a:lnTo>
                  <a:pt x="824690" y="66038"/>
                </a:lnTo>
                <a:close/>
              </a:path>
              <a:path w="2929254" h="224790">
                <a:moveTo>
                  <a:pt x="788611" y="22851"/>
                </a:moveTo>
                <a:lnTo>
                  <a:pt x="747437" y="34886"/>
                </a:lnTo>
                <a:lnTo>
                  <a:pt x="747437" y="66038"/>
                </a:lnTo>
                <a:lnTo>
                  <a:pt x="788611" y="66038"/>
                </a:lnTo>
                <a:lnTo>
                  <a:pt x="788611" y="22851"/>
                </a:lnTo>
                <a:close/>
              </a:path>
              <a:path w="2929254" h="224790">
                <a:moveTo>
                  <a:pt x="2896401" y="157608"/>
                </a:moveTo>
                <a:lnTo>
                  <a:pt x="2883598" y="160134"/>
                </a:lnTo>
                <a:lnTo>
                  <a:pt x="2873219" y="166920"/>
                </a:lnTo>
                <a:lnTo>
                  <a:pt x="2866261" y="176994"/>
                </a:lnTo>
                <a:lnTo>
                  <a:pt x="2863720" y="189347"/>
                </a:lnTo>
                <a:lnTo>
                  <a:pt x="2866280" y="201659"/>
                </a:lnTo>
                <a:lnTo>
                  <a:pt x="2873270" y="211640"/>
                </a:lnTo>
                <a:lnTo>
                  <a:pt x="2883656" y="218332"/>
                </a:lnTo>
                <a:lnTo>
                  <a:pt x="2896401" y="220776"/>
                </a:lnTo>
                <a:lnTo>
                  <a:pt x="2909141" y="218352"/>
                </a:lnTo>
                <a:lnTo>
                  <a:pt x="2913323" y="215662"/>
                </a:lnTo>
                <a:lnTo>
                  <a:pt x="2896401" y="215662"/>
                </a:lnTo>
                <a:lnTo>
                  <a:pt x="2885883" y="213763"/>
                </a:lnTo>
                <a:lnTo>
                  <a:pt x="2877385" y="208405"/>
                </a:lnTo>
                <a:lnTo>
                  <a:pt x="2871702" y="200097"/>
                </a:lnTo>
                <a:lnTo>
                  <a:pt x="2869631" y="189347"/>
                </a:lnTo>
                <a:lnTo>
                  <a:pt x="2871621" y="178555"/>
                </a:lnTo>
                <a:lnTo>
                  <a:pt x="2877168" y="170153"/>
                </a:lnTo>
                <a:lnTo>
                  <a:pt x="2885653" y="164698"/>
                </a:lnTo>
                <a:lnTo>
                  <a:pt x="2896401" y="162758"/>
                </a:lnTo>
                <a:lnTo>
                  <a:pt x="2913559" y="162758"/>
                </a:lnTo>
                <a:lnTo>
                  <a:pt x="2909328" y="160031"/>
                </a:lnTo>
                <a:lnTo>
                  <a:pt x="2896401" y="157608"/>
                </a:lnTo>
                <a:close/>
              </a:path>
              <a:path w="2929254" h="224790">
                <a:moveTo>
                  <a:pt x="2913559" y="162758"/>
                </a:moveTo>
                <a:lnTo>
                  <a:pt x="2896401" y="162758"/>
                </a:lnTo>
                <a:lnTo>
                  <a:pt x="2907152" y="164700"/>
                </a:lnTo>
                <a:lnTo>
                  <a:pt x="2915634" y="170153"/>
                </a:lnTo>
                <a:lnTo>
                  <a:pt x="2921177" y="178489"/>
                </a:lnTo>
                <a:lnTo>
                  <a:pt x="2923171" y="189190"/>
                </a:lnTo>
                <a:lnTo>
                  <a:pt x="2921114" y="199892"/>
                </a:lnTo>
                <a:lnTo>
                  <a:pt x="2915455" y="208248"/>
                </a:lnTo>
                <a:lnTo>
                  <a:pt x="2906962" y="213683"/>
                </a:lnTo>
                <a:lnTo>
                  <a:pt x="2896401" y="215623"/>
                </a:lnTo>
                <a:lnTo>
                  <a:pt x="2913323" y="215662"/>
                </a:lnTo>
                <a:lnTo>
                  <a:pt x="2919515" y="211680"/>
                </a:lnTo>
                <a:lnTo>
                  <a:pt x="2926494" y="201659"/>
                </a:lnTo>
                <a:lnTo>
                  <a:pt x="2929049" y="189190"/>
                </a:lnTo>
                <a:lnTo>
                  <a:pt x="2926556" y="176722"/>
                </a:lnTo>
                <a:lnTo>
                  <a:pt x="2919681" y="166703"/>
                </a:lnTo>
                <a:lnTo>
                  <a:pt x="2913559" y="162758"/>
                </a:lnTo>
                <a:close/>
              </a:path>
              <a:path w="2929254" h="224790">
                <a:moveTo>
                  <a:pt x="2904079" y="173223"/>
                </a:moveTo>
                <a:lnTo>
                  <a:pt x="2885258" y="173223"/>
                </a:lnTo>
                <a:lnTo>
                  <a:pt x="2885258" y="204531"/>
                </a:lnTo>
                <a:lnTo>
                  <a:pt x="2892324" y="204531"/>
                </a:lnTo>
                <a:lnTo>
                  <a:pt x="2892324" y="192376"/>
                </a:lnTo>
                <a:lnTo>
                  <a:pt x="2903046" y="192376"/>
                </a:lnTo>
                <a:lnTo>
                  <a:pt x="2902312" y="191236"/>
                </a:lnTo>
                <a:lnTo>
                  <a:pt x="2906151" y="190096"/>
                </a:lnTo>
                <a:lnTo>
                  <a:pt x="2908844" y="187656"/>
                </a:lnTo>
                <a:lnTo>
                  <a:pt x="2892324" y="187656"/>
                </a:lnTo>
                <a:lnTo>
                  <a:pt x="2892324" y="178491"/>
                </a:lnTo>
                <a:lnTo>
                  <a:pt x="2908903" y="178491"/>
                </a:lnTo>
                <a:lnTo>
                  <a:pt x="2908903" y="176251"/>
                </a:lnTo>
                <a:lnTo>
                  <a:pt x="2904079" y="173223"/>
                </a:lnTo>
                <a:close/>
              </a:path>
              <a:path w="2929254" h="224790">
                <a:moveTo>
                  <a:pt x="2903046" y="192376"/>
                </a:moveTo>
                <a:lnTo>
                  <a:pt x="2895688" y="192376"/>
                </a:lnTo>
                <a:lnTo>
                  <a:pt x="2903501" y="204531"/>
                </a:lnTo>
                <a:lnTo>
                  <a:pt x="2910873" y="204531"/>
                </a:lnTo>
                <a:lnTo>
                  <a:pt x="2903046" y="192376"/>
                </a:lnTo>
                <a:close/>
              </a:path>
              <a:path w="2929254" h="224790">
                <a:moveTo>
                  <a:pt x="2908903" y="178491"/>
                </a:moveTo>
                <a:lnTo>
                  <a:pt x="2899968" y="178491"/>
                </a:lnTo>
                <a:lnTo>
                  <a:pt x="2902007" y="179635"/>
                </a:lnTo>
                <a:lnTo>
                  <a:pt x="2902007" y="186082"/>
                </a:lnTo>
                <a:lnTo>
                  <a:pt x="2900104" y="187656"/>
                </a:lnTo>
                <a:lnTo>
                  <a:pt x="2908844" y="187656"/>
                </a:lnTo>
                <a:lnTo>
                  <a:pt x="2908903" y="182821"/>
                </a:lnTo>
                <a:lnTo>
                  <a:pt x="2908903" y="178491"/>
                </a:lnTo>
                <a:close/>
              </a:path>
              <a:path w="2929254" h="224790">
                <a:moveTo>
                  <a:pt x="1011912" y="4325"/>
                </a:moveTo>
                <a:lnTo>
                  <a:pt x="928578" y="4325"/>
                </a:lnTo>
                <a:lnTo>
                  <a:pt x="928578" y="220343"/>
                </a:lnTo>
                <a:lnTo>
                  <a:pt x="972640" y="220343"/>
                </a:lnTo>
                <a:lnTo>
                  <a:pt x="972640" y="149347"/>
                </a:lnTo>
                <a:lnTo>
                  <a:pt x="1011913" y="149347"/>
                </a:lnTo>
                <a:lnTo>
                  <a:pt x="1042003" y="143700"/>
                </a:lnTo>
                <a:lnTo>
                  <a:pt x="1066201" y="128245"/>
                </a:lnTo>
                <a:lnTo>
                  <a:pt x="1079262" y="109579"/>
                </a:lnTo>
                <a:lnTo>
                  <a:pt x="972640" y="109579"/>
                </a:lnTo>
                <a:lnTo>
                  <a:pt x="972640" y="44129"/>
                </a:lnTo>
                <a:lnTo>
                  <a:pt x="1079316" y="44129"/>
                </a:lnTo>
                <a:lnTo>
                  <a:pt x="1066213" y="25407"/>
                </a:lnTo>
                <a:lnTo>
                  <a:pt x="1042017" y="9966"/>
                </a:lnTo>
                <a:lnTo>
                  <a:pt x="1011912" y="4325"/>
                </a:lnTo>
                <a:close/>
              </a:path>
              <a:path w="2929254" h="224790">
                <a:moveTo>
                  <a:pt x="1079316" y="44129"/>
                </a:moveTo>
                <a:lnTo>
                  <a:pt x="1011912" y="44129"/>
                </a:lnTo>
                <a:lnTo>
                  <a:pt x="1024938" y="46593"/>
                </a:lnTo>
                <a:lnTo>
                  <a:pt x="1035243" y="53427"/>
                </a:lnTo>
                <a:lnTo>
                  <a:pt x="1042020" y="63794"/>
                </a:lnTo>
                <a:lnTo>
                  <a:pt x="1044458" y="76854"/>
                </a:lnTo>
                <a:lnTo>
                  <a:pt x="1042020" y="89916"/>
                </a:lnTo>
                <a:lnTo>
                  <a:pt x="1035243" y="100282"/>
                </a:lnTo>
                <a:lnTo>
                  <a:pt x="1024938" y="107115"/>
                </a:lnTo>
                <a:lnTo>
                  <a:pt x="1011913" y="109579"/>
                </a:lnTo>
                <a:lnTo>
                  <a:pt x="1079262" y="109579"/>
                </a:lnTo>
                <a:lnTo>
                  <a:pt x="1082322" y="105207"/>
                </a:lnTo>
                <a:lnTo>
                  <a:pt x="1088181" y="76815"/>
                </a:lnTo>
                <a:lnTo>
                  <a:pt x="1082326" y="48430"/>
                </a:lnTo>
                <a:lnTo>
                  <a:pt x="1079316" y="44129"/>
                </a:lnTo>
                <a:close/>
              </a:path>
              <a:path w="2929254" h="224790">
                <a:moveTo>
                  <a:pt x="117162" y="0"/>
                </a:moveTo>
                <a:lnTo>
                  <a:pt x="70708" y="8790"/>
                </a:lnTo>
                <a:lnTo>
                  <a:pt x="33561" y="32828"/>
                </a:lnTo>
                <a:lnTo>
                  <a:pt x="8924" y="68615"/>
                </a:lnTo>
                <a:lnTo>
                  <a:pt x="0" y="112650"/>
                </a:lnTo>
                <a:lnTo>
                  <a:pt x="8873" y="156586"/>
                </a:lnTo>
                <a:lnTo>
                  <a:pt x="33638" y="192156"/>
                </a:lnTo>
                <a:lnTo>
                  <a:pt x="71515" y="215977"/>
                </a:lnTo>
                <a:lnTo>
                  <a:pt x="119723" y="224670"/>
                </a:lnTo>
                <a:lnTo>
                  <a:pt x="163946" y="217236"/>
                </a:lnTo>
                <a:lnTo>
                  <a:pt x="198682" y="196207"/>
                </a:lnTo>
                <a:lnTo>
                  <a:pt x="207837" y="183014"/>
                </a:lnTo>
                <a:lnTo>
                  <a:pt x="120050" y="183014"/>
                </a:lnTo>
                <a:lnTo>
                  <a:pt x="88463" y="177662"/>
                </a:lnTo>
                <a:lnTo>
                  <a:pt x="64428" y="162877"/>
                </a:lnTo>
                <a:lnTo>
                  <a:pt x="49134" y="140570"/>
                </a:lnTo>
                <a:lnTo>
                  <a:pt x="43771" y="112650"/>
                </a:lnTo>
                <a:lnTo>
                  <a:pt x="49215" y="84581"/>
                </a:lnTo>
                <a:lnTo>
                  <a:pt x="64376" y="61948"/>
                </a:lnTo>
                <a:lnTo>
                  <a:pt x="87501" y="46838"/>
                </a:lnTo>
                <a:lnTo>
                  <a:pt x="116836" y="41337"/>
                </a:lnTo>
                <a:lnTo>
                  <a:pt x="206963" y="41337"/>
                </a:lnTo>
                <a:lnTo>
                  <a:pt x="197322" y="29934"/>
                </a:lnTo>
                <a:lnTo>
                  <a:pt x="174685" y="14041"/>
                </a:lnTo>
                <a:lnTo>
                  <a:pt x="147625" y="3694"/>
                </a:lnTo>
                <a:lnTo>
                  <a:pt x="117162" y="0"/>
                </a:lnTo>
                <a:close/>
              </a:path>
              <a:path w="2929254" h="224790">
                <a:moveTo>
                  <a:pt x="229522" y="104311"/>
                </a:moveTo>
                <a:lnTo>
                  <a:pt x="117488" y="104311"/>
                </a:lnTo>
                <a:lnTo>
                  <a:pt x="117488" y="141953"/>
                </a:lnTo>
                <a:lnTo>
                  <a:pt x="185141" y="141953"/>
                </a:lnTo>
                <a:lnTo>
                  <a:pt x="176681" y="158789"/>
                </a:lnTo>
                <a:lnTo>
                  <a:pt x="162893" y="171746"/>
                </a:lnTo>
                <a:lnTo>
                  <a:pt x="143955" y="180072"/>
                </a:lnTo>
                <a:lnTo>
                  <a:pt x="120050" y="183014"/>
                </a:lnTo>
                <a:lnTo>
                  <a:pt x="207837" y="183014"/>
                </a:lnTo>
                <a:lnTo>
                  <a:pt x="221388" y="163488"/>
                </a:lnTo>
                <a:lnTo>
                  <a:pt x="229522" y="120987"/>
                </a:lnTo>
                <a:lnTo>
                  <a:pt x="229522" y="104311"/>
                </a:lnTo>
                <a:close/>
              </a:path>
              <a:path w="2929254" h="224790">
                <a:moveTo>
                  <a:pt x="206963" y="41337"/>
                </a:moveTo>
                <a:lnTo>
                  <a:pt x="116836" y="41337"/>
                </a:lnTo>
                <a:lnTo>
                  <a:pt x="136223" y="43586"/>
                </a:lnTo>
                <a:lnTo>
                  <a:pt x="153184" y="49828"/>
                </a:lnTo>
                <a:lnTo>
                  <a:pt x="166973" y="59308"/>
                </a:lnTo>
                <a:lnTo>
                  <a:pt x="176841" y="71270"/>
                </a:lnTo>
                <a:lnTo>
                  <a:pt x="214513" y="50268"/>
                </a:lnTo>
                <a:lnTo>
                  <a:pt x="206963" y="41337"/>
                </a:lnTo>
                <a:close/>
              </a:path>
              <a:path w="2929254" h="224790">
                <a:moveTo>
                  <a:pt x="292052" y="66038"/>
                </a:moveTo>
                <a:lnTo>
                  <a:pt x="250881" y="66038"/>
                </a:lnTo>
                <a:lnTo>
                  <a:pt x="250881" y="220343"/>
                </a:lnTo>
                <a:lnTo>
                  <a:pt x="292052" y="220343"/>
                </a:lnTo>
                <a:lnTo>
                  <a:pt x="292052" y="146594"/>
                </a:lnTo>
                <a:lnTo>
                  <a:pt x="296626" y="126451"/>
                </a:lnTo>
                <a:lnTo>
                  <a:pt x="308294" y="113922"/>
                </a:lnTo>
                <a:lnTo>
                  <a:pt x="323973" y="107935"/>
                </a:lnTo>
                <a:lnTo>
                  <a:pt x="340582" y="107418"/>
                </a:lnTo>
                <a:lnTo>
                  <a:pt x="340582" y="92588"/>
                </a:lnTo>
                <a:lnTo>
                  <a:pt x="292052" y="92588"/>
                </a:lnTo>
                <a:lnTo>
                  <a:pt x="292052" y="66038"/>
                </a:lnTo>
                <a:close/>
              </a:path>
              <a:path w="2929254" h="224790">
                <a:moveTo>
                  <a:pt x="340582" y="62970"/>
                </a:moveTo>
                <a:lnTo>
                  <a:pt x="325688" y="64650"/>
                </a:lnTo>
                <a:lnTo>
                  <a:pt x="311893" y="69918"/>
                </a:lnTo>
                <a:lnTo>
                  <a:pt x="300309" y="79116"/>
                </a:lnTo>
                <a:lnTo>
                  <a:pt x="292052" y="92588"/>
                </a:lnTo>
                <a:lnTo>
                  <a:pt x="340582" y="92588"/>
                </a:lnTo>
                <a:lnTo>
                  <a:pt x="340582" y="62970"/>
                </a:lnTo>
                <a:close/>
              </a:path>
              <a:path w="2929254" h="224790">
                <a:moveTo>
                  <a:pt x="434754" y="61633"/>
                </a:moveTo>
                <a:lnTo>
                  <a:pt x="400400" y="67983"/>
                </a:lnTo>
                <a:lnTo>
                  <a:pt x="373803" y="85198"/>
                </a:lnTo>
                <a:lnTo>
                  <a:pt x="356586" y="111045"/>
                </a:lnTo>
                <a:lnTo>
                  <a:pt x="350468" y="143171"/>
                </a:lnTo>
                <a:lnTo>
                  <a:pt x="356593" y="175297"/>
                </a:lnTo>
                <a:lnTo>
                  <a:pt x="374092" y="201143"/>
                </a:lnTo>
                <a:lnTo>
                  <a:pt x="401648" y="218368"/>
                </a:lnTo>
                <a:lnTo>
                  <a:pt x="437947" y="224630"/>
                </a:lnTo>
                <a:lnTo>
                  <a:pt x="459625" y="222422"/>
                </a:lnTo>
                <a:lnTo>
                  <a:pt x="478600" y="215987"/>
                </a:lnTo>
                <a:lnTo>
                  <a:pt x="494650" y="205614"/>
                </a:lnTo>
                <a:lnTo>
                  <a:pt x="507557" y="191591"/>
                </a:lnTo>
                <a:lnTo>
                  <a:pt x="501984" y="188483"/>
                </a:lnTo>
                <a:lnTo>
                  <a:pt x="438593" y="188483"/>
                </a:lnTo>
                <a:lnTo>
                  <a:pt x="423194" y="186813"/>
                </a:lnTo>
                <a:lnTo>
                  <a:pt x="410085" y="181609"/>
                </a:lnTo>
                <a:lnTo>
                  <a:pt x="399977" y="172586"/>
                </a:lnTo>
                <a:lnTo>
                  <a:pt x="393579" y="159457"/>
                </a:lnTo>
                <a:lnTo>
                  <a:pt x="513944" y="159457"/>
                </a:lnTo>
                <a:lnTo>
                  <a:pt x="514895" y="154224"/>
                </a:lnTo>
                <a:lnTo>
                  <a:pt x="515506" y="148952"/>
                </a:lnTo>
                <a:lnTo>
                  <a:pt x="515506" y="143093"/>
                </a:lnTo>
                <a:lnTo>
                  <a:pt x="512806" y="128696"/>
                </a:lnTo>
                <a:lnTo>
                  <a:pt x="392900" y="128696"/>
                </a:lnTo>
                <a:lnTo>
                  <a:pt x="398354" y="115499"/>
                </a:lnTo>
                <a:lnTo>
                  <a:pt x="407338" y="105716"/>
                </a:lnTo>
                <a:lnTo>
                  <a:pt x="419557" y="99635"/>
                </a:lnTo>
                <a:lnTo>
                  <a:pt x="434720" y="97544"/>
                </a:lnTo>
                <a:lnTo>
                  <a:pt x="500700" y="97544"/>
                </a:lnTo>
                <a:lnTo>
                  <a:pt x="492838" y="85356"/>
                </a:lnTo>
                <a:lnTo>
                  <a:pt x="467293" y="67983"/>
                </a:lnTo>
                <a:lnTo>
                  <a:pt x="434754" y="61633"/>
                </a:lnTo>
                <a:close/>
              </a:path>
              <a:path w="2929254" h="224790">
                <a:moveTo>
                  <a:pt x="474332" y="173065"/>
                </a:moveTo>
                <a:lnTo>
                  <a:pt x="468040" y="179257"/>
                </a:lnTo>
                <a:lnTo>
                  <a:pt x="459825" y="184137"/>
                </a:lnTo>
                <a:lnTo>
                  <a:pt x="449929" y="187335"/>
                </a:lnTo>
                <a:lnTo>
                  <a:pt x="438593" y="188483"/>
                </a:lnTo>
                <a:lnTo>
                  <a:pt x="501984" y="188483"/>
                </a:lnTo>
                <a:lnTo>
                  <a:pt x="474332" y="173065"/>
                </a:lnTo>
                <a:close/>
              </a:path>
              <a:path w="2929254" h="224790">
                <a:moveTo>
                  <a:pt x="500700" y="97544"/>
                </a:moveTo>
                <a:lnTo>
                  <a:pt x="434720" y="97544"/>
                </a:lnTo>
                <a:lnTo>
                  <a:pt x="447468" y="99292"/>
                </a:lnTo>
                <a:lnTo>
                  <a:pt x="459070" y="104801"/>
                </a:lnTo>
                <a:lnTo>
                  <a:pt x="468391" y="114469"/>
                </a:lnTo>
                <a:lnTo>
                  <a:pt x="474298" y="128696"/>
                </a:lnTo>
                <a:lnTo>
                  <a:pt x="512806" y="128696"/>
                </a:lnTo>
                <a:lnTo>
                  <a:pt x="509529" y="111232"/>
                </a:lnTo>
                <a:lnTo>
                  <a:pt x="500700" y="97544"/>
                </a:lnTo>
                <a:close/>
              </a:path>
              <a:path w="2929254" h="224790">
                <a:moveTo>
                  <a:pt x="1621549" y="61633"/>
                </a:moveTo>
                <a:lnTo>
                  <a:pt x="1587196" y="67983"/>
                </a:lnTo>
                <a:lnTo>
                  <a:pt x="1560598" y="85198"/>
                </a:lnTo>
                <a:lnTo>
                  <a:pt x="1543381" y="111045"/>
                </a:lnTo>
                <a:lnTo>
                  <a:pt x="1537263" y="143171"/>
                </a:lnTo>
                <a:lnTo>
                  <a:pt x="1543388" y="175297"/>
                </a:lnTo>
                <a:lnTo>
                  <a:pt x="1560887" y="201143"/>
                </a:lnTo>
                <a:lnTo>
                  <a:pt x="1588443" y="218368"/>
                </a:lnTo>
                <a:lnTo>
                  <a:pt x="1624742" y="224630"/>
                </a:lnTo>
                <a:lnTo>
                  <a:pt x="1646421" y="222422"/>
                </a:lnTo>
                <a:lnTo>
                  <a:pt x="1665395" y="215987"/>
                </a:lnTo>
                <a:lnTo>
                  <a:pt x="1681445" y="205614"/>
                </a:lnTo>
                <a:lnTo>
                  <a:pt x="1694352" y="191591"/>
                </a:lnTo>
                <a:lnTo>
                  <a:pt x="1688779" y="188483"/>
                </a:lnTo>
                <a:lnTo>
                  <a:pt x="1625388" y="188483"/>
                </a:lnTo>
                <a:lnTo>
                  <a:pt x="1609989" y="186813"/>
                </a:lnTo>
                <a:lnTo>
                  <a:pt x="1596881" y="181609"/>
                </a:lnTo>
                <a:lnTo>
                  <a:pt x="1586772" y="172586"/>
                </a:lnTo>
                <a:lnTo>
                  <a:pt x="1580374" y="159457"/>
                </a:lnTo>
                <a:lnTo>
                  <a:pt x="1700739" y="159457"/>
                </a:lnTo>
                <a:lnTo>
                  <a:pt x="1701690" y="154224"/>
                </a:lnTo>
                <a:lnTo>
                  <a:pt x="1702302" y="148952"/>
                </a:lnTo>
                <a:lnTo>
                  <a:pt x="1702302" y="143093"/>
                </a:lnTo>
                <a:lnTo>
                  <a:pt x="1699603" y="128696"/>
                </a:lnTo>
                <a:lnTo>
                  <a:pt x="1579695" y="128696"/>
                </a:lnTo>
                <a:lnTo>
                  <a:pt x="1585150" y="115499"/>
                </a:lnTo>
                <a:lnTo>
                  <a:pt x="1594133" y="105716"/>
                </a:lnTo>
                <a:lnTo>
                  <a:pt x="1606353" y="99635"/>
                </a:lnTo>
                <a:lnTo>
                  <a:pt x="1621515" y="97544"/>
                </a:lnTo>
                <a:lnTo>
                  <a:pt x="1687504" y="97544"/>
                </a:lnTo>
                <a:lnTo>
                  <a:pt x="1679646" y="85356"/>
                </a:lnTo>
                <a:lnTo>
                  <a:pt x="1654103" y="67983"/>
                </a:lnTo>
                <a:lnTo>
                  <a:pt x="1621549" y="61633"/>
                </a:lnTo>
                <a:close/>
              </a:path>
              <a:path w="2929254" h="224790">
                <a:moveTo>
                  <a:pt x="1661127" y="173065"/>
                </a:moveTo>
                <a:lnTo>
                  <a:pt x="1654836" y="179257"/>
                </a:lnTo>
                <a:lnTo>
                  <a:pt x="1646621" y="184137"/>
                </a:lnTo>
                <a:lnTo>
                  <a:pt x="1636724" y="187335"/>
                </a:lnTo>
                <a:lnTo>
                  <a:pt x="1625388" y="188483"/>
                </a:lnTo>
                <a:lnTo>
                  <a:pt x="1688779" y="188483"/>
                </a:lnTo>
                <a:lnTo>
                  <a:pt x="1661127" y="173065"/>
                </a:lnTo>
                <a:close/>
              </a:path>
              <a:path w="2929254" h="224790">
                <a:moveTo>
                  <a:pt x="1687504" y="97544"/>
                </a:moveTo>
                <a:lnTo>
                  <a:pt x="1621515" y="97544"/>
                </a:lnTo>
                <a:lnTo>
                  <a:pt x="1634268" y="99292"/>
                </a:lnTo>
                <a:lnTo>
                  <a:pt x="1645878" y="104801"/>
                </a:lnTo>
                <a:lnTo>
                  <a:pt x="1655200" y="114469"/>
                </a:lnTo>
                <a:lnTo>
                  <a:pt x="1661093" y="128696"/>
                </a:lnTo>
                <a:lnTo>
                  <a:pt x="1699603" y="128696"/>
                </a:lnTo>
                <a:lnTo>
                  <a:pt x="1696329" y="111232"/>
                </a:lnTo>
                <a:lnTo>
                  <a:pt x="1687504" y="97544"/>
                </a:lnTo>
                <a:close/>
              </a:path>
              <a:path w="2929254" h="224790">
                <a:moveTo>
                  <a:pt x="1153204" y="4325"/>
                </a:moveTo>
                <a:lnTo>
                  <a:pt x="1112029" y="4325"/>
                </a:lnTo>
                <a:lnTo>
                  <a:pt x="1112030" y="220343"/>
                </a:lnTo>
                <a:lnTo>
                  <a:pt x="1153204" y="220343"/>
                </a:lnTo>
                <a:lnTo>
                  <a:pt x="1153204" y="4325"/>
                </a:lnTo>
                <a:close/>
              </a:path>
              <a:path w="2929254" h="224790">
                <a:moveTo>
                  <a:pt x="1970684" y="61712"/>
                </a:moveTo>
                <a:lnTo>
                  <a:pt x="1937727" y="67974"/>
                </a:lnTo>
                <a:lnTo>
                  <a:pt x="1910965" y="85198"/>
                </a:lnTo>
                <a:lnTo>
                  <a:pt x="1892999" y="111045"/>
                </a:lnTo>
                <a:lnTo>
                  <a:pt x="1886433" y="143171"/>
                </a:lnTo>
                <a:lnTo>
                  <a:pt x="1892999" y="175297"/>
                </a:lnTo>
                <a:lnTo>
                  <a:pt x="1910965" y="201143"/>
                </a:lnTo>
                <a:lnTo>
                  <a:pt x="1937727" y="218368"/>
                </a:lnTo>
                <a:lnTo>
                  <a:pt x="1970684" y="224630"/>
                </a:lnTo>
                <a:lnTo>
                  <a:pt x="2003695" y="218368"/>
                </a:lnTo>
                <a:lnTo>
                  <a:pt x="2030574" y="201143"/>
                </a:lnTo>
                <a:lnTo>
                  <a:pt x="2041329" y="185770"/>
                </a:lnTo>
                <a:lnTo>
                  <a:pt x="1970684" y="185770"/>
                </a:lnTo>
                <a:lnTo>
                  <a:pt x="1953720" y="182632"/>
                </a:lnTo>
                <a:lnTo>
                  <a:pt x="1940050" y="173852"/>
                </a:lnTo>
                <a:lnTo>
                  <a:pt x="1930927" y="160381"/>
                </a:lnTo>
                <a:lnTo>
                  <a:pt x="1927607" y="143171"/>
                </a:lnTo>
                <a:lnTo>
                  <a:pt x="1930927" y="125962"/>
                </a:lnTo>
                <a:lnTo>
                  <a:pt x="1940050" y="112491"/>
                </a:lnTo>
                <a:lnTo>
                  <a:pt x="1953720" y="103711"/>
                </a:lnTo>
                <a:lnTo>
                  <a:pt x="1970684" y="100573"/>
                </a:lnTo>
                <a:lnTo>
                  <a:pt x="2041330" y="100573"/>
                </a:lnTo>
                <a:lnTo>
                  <a:pt x="2030574" y="85198"/>
                </a:lnTo>
                <a:lnTo>
                  <a:pt x="2003694" y="67974"/>
                </a:lnTo>
                <a:lnTo>
                  <a:pt x="1970684" y="61712"/>
                </a:lnTo>
                <a:close/>
              </a:path>
              <a:path w="2929254" h="224790">
                <a:moveTo>
                  <a:pt x="1847160" y="45075"/>
                </a:moveTo>
                <a:lnTo>
                  <a:pt x="1803132" y="45075"/>
                </a:lnTo>
                <a:lnTo>
                  <a:pt x="1803132" y="220343"/>
                </a:lnTo>
                <a:lnTo>
                  <a:pt x="1847160" y="220343"/>
                </a:lnTo>
                <a:lnTo>
                  <a:pt x="1847160" y="45075"/>
                </a:lnTo>
                <a:close/>
              </a:path>
              <a:path w="2929254" h="224790">
                <a:moveTo>
                  <a:pt x="2041330" y="100573"/>
                </a:moveTo>
                <a:lnTo>
                  <a:pt x="1970684" y="100573"/>
                </a:lnTo>
                <a:lnTo>
                  <a:pt x="1987701" y="103711"/>
                </a:lnTo>
                <a:lnTo>
                  <a:pt x="2001489" y="112491"/>
                </a:lnTo>
                <a:lnTo>
                  <a:pt x="2010728" y="125962"/>
                </a:lnTo>
                <a:lnTo>
                  <a:pt x="2014101" y="143171"/>
                </a:lnTo>
                <a:lnTo>
                  <a:pt x="2010771" y="160381"/>
                </a:lnTo>
                <a:lnTo>
                  <a:pt x="2001604" y="173852"/>
                </a:lnTo>
                <a:lnTo>
                  <a:pt x="1987830" y="182632"/>
                </a:lnTo>
                <a:lnTo>
                  <a:pt x="1970684" y="185770"/>
                </a:lnTo>
                <a:lnTo>
                  <a:pt x="2041329" y="185770"/>
                </a:lnTo>
                <a:lnTo>
                  <a:pt x="2048656" y="175297"/>
                </a:lnTo>
                <a:lnTo>
                  <a:pt x="2055276" y="143171"/>
                </a:lnTo>
                <a:lnTo>
                  <a:pt x="2048656" y="111045"/>
                </a:lnTo>
                <a:lnTo>
                  <a:pt x="2041330" y="100573"/>
                </a:lnTo>
                <a:close/>
              </a:path>
              <a:path w="2929254" h="224790">
                <a:moveTo>
                  <a:pt x="1907495" y="4325"/>
                </a:moveTo>
                <a:lnTo>
                  <a:pt x="1743103" y="4325"/>
                </a:lnTo>
                <a:lnTo>
                  <a:pt x="1743103" y="45075"/>
                </a:lnTo>
                <a:lnTo>
                  <a:pt x="1907495" y="45075"/>
                </a:lnTo>
                <a:lnTo>
                  <a:pt x="1907495" y="4325"/>
                </a:lnTo>
                <a:close/>
              </a:path>
              <a:path w="2929254" h="224790">
                <a:moveTo>
                  <a:pt x="2483567" y="61712"/>
                </a:moveTo>
                <a:lnTo>
                  <a:pt x="2450610" y="67974"/>
                </a:lnTo>
                <a:lnTo>
                  <a:pt x="2423848" y="85198"/>
                </a:lnTo>
                <a:lnTo>
                  <a:pt x="2405882" y="111045"/>
                </a:lnTo>
                <a:lnTo>
                  <a:pt x="2399315" y="143171"/>
                </a:lnTo>
                <a:lnTo>
                  <a:pt x="2405882" y="175297"/>
                </a:lnTo>
                <a:lnTo>
                  <a:pt x="2423848" y="201143"/>
                </a:lnTo>
                <a:lnTo>
                  <a:pt x="2450610" y="218368"/>
                </a:lnTo>
                <a:lnTo>
                  <a:pt x="2483567" y="224630"/>
                </a:lnTo>
                <a:lnTo>
                  <a:pt x="2516558" y="218368"/>
                </a:lnTo>
                <a:lnTo>
                  <a:pt x="2543427" y="201143"/>
                </a:lnTo>
                <a:lnTo>
                  <a:pt x="2554179" y="185770"/>
                </a:lnTo>
                <a:lnTo>
                  <a:pt x="2483567" y="185770"/>
                </a:lnTo>
                <a:lnTo>
                  <a:pt x="2466603" y="182632"/>
                </a:lnTo>
                <a:lnTo>
                  <a:pt x="2452933" y="173852"/>
                </a:lnTo>
                <a:lnTo>
                  <a:pt x="2443810" y="160381"/>
                </a:lnTo>
                <a:lnTo>
                  <a:pt x="2440490" y="143171"/>
                </a:lnTo>
                <a:lnTo>
                  <a:pt x="2443810" y="125962"/>
                </a:lnTo>
                <a:lnTo>
                  <a:pt x="2452932" y="112491"/>
                </a:lnTo>
                <a:lnTo>
                  <a:pt x="2466603" y="103711"/>
                </a:lnTo>
                <a:lnTo>
                  <a:pt x="2483567" y="100573"/>
                </a:lnTo>
                <a:lnTo>
                  <a:pt x="2554181" y="100573"/>
                </a:lnTo>
                <a:lnTo>
                  <a:pt x="2543427" y="85198"/>
                </a:lnTo>
                <a:lnTo>
                  <a:pt x="2516558" y="67974"/>
                </a:lnTo>
                <a:lnTo>
                  <a:pt x="2483567" y="61712"/>
                </a:lnTo>
                <a:close/>
              </a:path>
              <a:path w="2929254" h="224790">
                <a:moveTo>
                  <a:pt x="2144759" y="4325"/>
                </a:moveTo>
                <a:lnTo>
                  <a:pt x="2098455" y="4325"/>
                </a:lnTo>
                <a:lnTo>
                  <a:pt x="2161032" y="220343"/>
                </a:lnTo>
                <a:lnTo>
                  <a:pt x="2211142" y="220343"/>
                </a:lnTo>
                <a:lnTo>
                  <a:pt x="2227524" y="164489"/>
                </a:lnTo>
                <a:lnTo>
                  <a:pt x="2187531" y="164489"/>
                </a:lnTo>
                <a:lnTo>
                  <a:pt x="2144759" y="4325"/>
                </a:lnTo>
                <a:close/>
              </a:path>
              <a:path w="2929254" h="224790">
                <a:moveTo>
                  <a:pt x="2293312" y="77761"/>
                </a:moveTo>
                <a:lnTo>
                  <a:pt x="2252962" y="77761"/>
                </a:lnTo>
                <a:lnTo>
                  <a:pt x="2295122" y="220343"/>
                </a:lnTo>
                <a:lnTo>
                  <a:pt x="2345231" y="220343"/>
                </a:lnTo>
                <a:lnTo>
                  <a:pt x="2361411" y="164489"/>
                </a:lnTo>
                <a:lnTo>
                  <a:pt x="2318699" y="164489"/>
                </a:lnTo>
                <a:lnTo>
                  <a:pt x="2293312" y="77761"/>
                </a:lnTo>
                <a:close/>
              </a:path>
              <a:path w="2929254" h="224790">
                <a:moveTo>
                  <a:pt x="2554181" y="100573"/>
                </a:moveTo>
                <a:lnTo>
                  <a:pt x="2483567" y="100573"/>
                </a:lnTo>
                <a:lnTo>
                  <a:pt x="2500565" y="103711"/>
                </a:lnTo>
                <a:lnTo>
                  <a:pt x="2514342" y="112491"/>
                </a:lnTo>
                <a:lnTo>
                  <a:pt x="2523578" y="125962"/>
                </a:lnTo>
                <a:lnTo>
                  <a:pt x="2526950" y="143171"/>
                </a:lnTo>
                <a:lnTo>
                  <a:pt x="2523626" y="160381"/>
                </a:lnTo>
                <a:lnTo>
                  <a:pt x="2514469" y="173852"/>
                </a:lnTo>
                <a:lnTo>
                  <a:pt x="2500708" y="182632"/>
                </a:lnTo>
                <a:lnTo>
                  <a:pt x="2483567" y="185770"/>
                </a:lnTo>
                <a:lnTo>
                  <a:pt x="2554179" y="185770"/>
                </a:lnTo>
                <a:lnTo>
                  <a:pt x="2561505" y="175297"/>
                </a:lnTo>
                <a:lnTo>
                  <a:pt x="2568125" y="143171"/>
                </a:lnTo>
                <a:lnTo>
                  <a:pt x="2561505" y="111045"/>
                </a:lnTo>
                <a:lnTo>
                  <a:pt x="2554181" y="100573"/>
                </a:lnTo>
                <a:close/>
              </a:path>
              <a:path w="2929254" h="224790">
                <a:moveTo>
                  <a:pt x="2271817" y="4325"/>
                </a:moveTo>
                <a:lnTo>
                  <a:pt x="2234141" y="4325"/>
                </a:lnTo>
                <a:lnTo>
                  <a:pt x="2187531" y="164489"/>
                </a:lnTo>
                <a:lnTo>
                  <a:pt x="2227524" y="164489"/>
                </a:lnTo>
                <a:lnTo>
                  <a:pt x="2252962" y="77761"/>
                </a:lnTo>
                <a:lnTo>
                  <a:pt x="2293312" y="77761"/>
                </a:lnTo>
                <a:lnTo>
                  <a:pt x="2271817" y="4325"/>
                </a:lnTo>
                <a:close/>
              </a:path>
              <a:path w="2929254" h="224790">
                <a:moveTo>
                  <a:pt x="2407808" y="4325"/>
                </a:moveTo>
                <a:lnTo>
                  <a:pt x="2361470" y="4325"/>
                </a:lnTo>
                <a:lnTo>
                  <a:pt x="2318699" y="164489"/>
                </a:lnTo>
                <a:lnTo>
                  <a:pt x="2361411" y="164489"/>
                </a:lnTo>
                <a:lnTo>
                  <a:pt x="2407808" y="4325"/>
                </a:lnTo>
                <a:close/>
              </a:path>
              <a:path w="2929254" h="224790">
                <a:moveTo>
                  <a:pt x="2633658" y="66038"/>
                </a:moveTo>
                <a:lnTo>
                  <a:pt x="2592483" y="66038"/>
                </a:lnTo>
                <a:lnTo>
                  <a:pt x="2592483" y="220343"/>
                </a:lnTo>
                <a:lnTo>
                  <a:pt x="2633658" y="220343"/>
                </a:lnTo>
                <a:lnTo>
                  <a:pt x="2633658" y="146594"/>
                </a:lnTo>
                <a:lnTo>
                  <a:pt x="2638233" y="126451"/>
                </a:lnTo>
                <a:lnTo>
                  <a:pt x="2649905" y="113922"/>
                </a:lnTo>
                <a:lnTo>
                  <a:pt x="2665590" y="107935"/>
                </a:lnTo>
                <a:lnTo>
                  <a:pt x="2682204" y="107418"/>
                </a:lnTo>
                <a:lnTo>
                  <a:pt x="2682204" y="92588"/>
                </a:lnTo>
                <a:lnTo>
                  <a:pt x="2633658" y="92588"/>
                </a:lnTo>
                <a:lnTo>
                  <a:pt x="2633658" y="66038"/>
                </a:lnTo>
                <a:close/>
              </a:path>
              <a:path w="2929254" h="224790">
                <a:moveTo>
                  <a:pt x="2682204" y="62970"/>
                </a:moveTo>
                <a:lnTo>
                  <a:pt x="2667305" y="64650"/>
                </a:lnTo>
                <a:lnTo>
                  <a:pt x="2653510" y="69918"/>
                </a:lnTo>
                <a:lnTo>
                  <a:pt x="2641926" y="79116"/>
                </a:lnTo>
                <a:lnTo>
                  <a:pt x="2633658" y="92588"/>
                </a:lnTo>
                <a:lnTo>
                  <a:pt x="2682204" y="92588"/>
                </a:lnTo>
                <a:lnTo>
                  <a:pt x="2682204" y="62970"/>
                </a:lnTo>
                <a:close/>
              </a:path>
              <a:path w="2929254" h="224790">
                <a:moveTo>
                  <a:pt x="1453963" y="61751"/>
                </a:moveTo>
                <a:lnTo>
                  <a:pt x="1420332" y="68013"/>
                </a:lnTo>
                <a:lnTo>
                  <a:pt x="1393644" y="85238"/>
                </a:lnTo>
                <a:lnTo>
                  <a:pt x="1376053" y="111084"/>
                </a:lnTo>
                <a:lnTo>
                  <a:pt x="1369711" y="143211"/>
                </a:lnTo>
                <a:lnTo>
                  <a:pt x="1376053" y="175336"/>
                </a:lnTo>
                <a:lnTo>
                  <a:pt x="1393645" y="201182"/>
                </a:lnTo>
                <a:lnTo>
                  <a:pt x="1420332" y="218407"/>
                </a:lnTo>
                <a:lnTo>
                  <a:pt x="1453963" y="224670"/>
                </a:lnTo>
                <a:lnTo>
                  <a:pt x="1476502" y="221786"/>
                </a:lnTo>
                <a:lnTo>
                  <a:pt x="1496611" y="213637"/>
                </a:lnTo>
                <a:lnTo>
                  <a:pt x="1513427" y="200973"/>
                </a:lnTo>
                <a:lnTo>
                  <a:pt x="1525600" y="185179"/>
                </a:lnTo>
                <a:lnTo>
                  <a:pt x="1453623" y="185179"/>
                </a:lnTo>
                <a:lnTo>
                  <a:pt x="1436583" y="182051"/>
                </a:lnTo>
                <a:lnTo>
                  <a:pt x="1423038" y="173331"/>
                </a:lnTo>
                <a:lnTo>
                  <a:pt x="1414109" y="160056"/>
                </a:lnTo>
                <a:lnTo>
                  <a:pt x="1410886" y="143211"/>
                </a:lnTo>
                <a:lnTo>
                  <a:pt x="1414109" y="126317"/>
                </a:lnTo>
                <a:lnTo>
                  <a:pt x="1423043" y="112925"/>
                </a:lnTo>
                <a:lnTo>
                  <a:pt x="1436583" y="104105"/>
                </a:lnTo>
                <a:lnTo>
                  <a:pt x="1453623" y="100927"/>
                </a:lnTo>
                <a:lnTo>
                  <a:pt x="1524997" y="100927"/>
                </a:lnTo>
                <a:lnTo>
                  <a:pt x="1513169" y="85315"/>
                </a:lnTo>
                <a:lnTo>
                  <a:pt x="1496534" y="72745"/>
                </a:lnTo>
                <a:lnTo>
                  <a:pt x="1476492" y="64630"/>
                </a:lnTo>
                <a:lnTo>
                  <a:pt x="1453963" y="61751"/>
                </a:lnTo>
                <a:close/>
              </a:path>
              <a:path w="2929254" h="224790">
                <a:moveTo>
                  <a:pt x="1490313" y="164804"/>
                </a:moveTo>
                <a:lnTo>
                  <a:pt x="1484211" y="173339"/>
                </a:lnTo>
                <a:lnTo>
                  <a:pt x="1475803" y="179741"/>
                </a:lnTo>
                <a:lnTo>
                  <a:pt x="1465466" y="183777"/>
                </a:lnTo>
                <a:lnTo>
                  <a:pt x="1453623" y="185179"/>
                </a:lnTo>
                <a:lnTo>
                  <a:pt x="1525600" y="185179"/>
                </a:lnTo>
                <a:lnTo>
                  <a:pt x="1526086" y="184548"/>
                </a:lnTo>
                <a:lnTo>
                  <a:pt x="1490313" y="164804"/>
                </a:lnTo>
                <a:close/>
              </a:path>
              <a:path w="2929254" h="224790">
                <a:moveTo>
                  <a:pt x="1524997" y="100927"/>
                </a:moveTo>
                <a:lnTo>
                  <a:pt x="1453623" y="100927"/>
                </a:lnTo>
                <a:lnTo>
                  <a:pt x="1465280" y="102379"/>
                </a:lnTo>
                <a:lnTo>
                  <a:pt x="1475539" y="106523"/>
                </a:lnTo>
                <a:lnTo>
                  <a:pt x="1483945" y="113041"/>
                </a:lnTo>
                <a:lnTo>
                  <a:pt x="1490041" y="121617"/>
                </a:lnTo>
                <a:lnTo>
                  <a:pt x="1525475" y="101558"/>
                </a:lnTo>
                <a:lnTo>
                  <a:pt x="1524997" y="100927"/>
                </a:lnTo>
                <a:close/>
              </a:path>
              <a:path w="2929254" h="224790">
                <a:moveTo>
                  <a:pt x="1253797" y="61712"/>
                </a:moveTo>
                <a:lnTo>
                  <a:pt x="1223758" y="67974"/>
                </a:lnTo>
                <a:lnTo>
                  <a:pt x="1199075" y="85198"/>
                </a:lnTo>
                <a:lnTo>
                  <a:pt x="1182356" y="111045"/>
                </a:lnTo>
                <a:lnTo>
                  <a:pt x="1176204" y="143171"/>
                </a:lnTo>
                <a:lnTo>
                  <a:pt x="1182356" y="175297"/>
                </a:lnTo>
                <a:lnTo>
                  <a:pt x="1199076" y="201143"/>
                </a:lnTo>
                <a:lnTo>
                  <a:pt x="1223758" y="218368"/>
                </a:lnTo>
                <a:lnTo>
                  <a:pt x="1253797" y="224630"/>
                </a:lnTo>
                <a:lnTo>
                  <a:pt x="1270141" y="223061"/>
                </a:lnTo>
                <a:lnTo>
                  <a:pt x="1284240" y="218568"/>
                </a:lnTo>
                <a:lnTo>
                  <a:pt x="1296129" y="211472"/>
                </a:lnTo>
                <a:lnTo>
                  <a:pt x="1305843" y="202092"/>
                </a:lnTo>
                <a:lnTo>
                  <a:pt x="1346983" y="202092"/>
                </a:lnTo>
                <a:lnTo>
                  <a:pt x="1346983" y="186713"/>
                </a:lnTo>
                <a:lnTo>
                  <a:pt x="1261441" y="186713"/>
                </a:lnTo>
                <a:lnTo>
                  <a:pt x="1243921" y="183561"/>
                </a:lnTo>
                <a:lnTo>
                  <a:pt x="1229957" y="174682"/>
                </a:lnTo>
                <a:lnTo>
                  <a:pt x="1220718" y="160943"/>
                </a:lnTo>
                <a:lnTo>
                  <a:pt x="1217378" y="143211"/>
                </a:lnTo>
                <a:lnTo>
                  <a:pt x="1220718" y="125479"/>
                </a:lnTo>
                <a:lnTo>
                  <a:pt x="1229957" y="111740"/>
                </a:lnTo>
                <a:lnTo>
                  <a:pt x="1243921" y="102861"/>
                </a:lnTo>
                <a:lnTo>
                  <a:pt x="1261441" y="99709"/>
                </a:lnTo>
                <a:lnTo>
                  <a:pt x="1346983" y="99709"/>
                </a:lnTo>
                <a:lnTo>
                  <a:pt x="1346983" y="84251"/>
                </a:lnTo>
                <a:lnTo>
                  <a:pt x="1305843" y="84251"/>
                </a:lnTo>
                <a:lnTo>
                  <a:pt x="1296143" y="74872"/>
                </a:lnTo>
                <a:lnTo>
                  <a:pt x="1284253" y="67775"/>
                </a:lnTo>
                <a:lnTo>
                  <a:pt x="1270146" y="63281"/>
                </a:lnTo>
                <a:lnTo>
                  <a:pt x="1253797" y="61712"/>
                </a:lnTo>
                <a:close/>
              </a:path>
              <a:path w="2929254" h="224790">
                <a:moveTo>
                  <a:pt x="1346983" y="202092"/>
                </a:moveTo>
                <a:lnTo>
                  <a:pt x="1305843" y="202092"/>
                </a:lnTo>
                <a:lnTo>
                  <a:pt x="1305843" y="220304"/>
                </a:lnTo>
                <a:lnTo>
                  <a:pt x="1346983" y="220304"/>
                </a:lnTo>
                <a:lnTo>
                  <a:pt x="1346983" y="202092"/>
                </a:lnTo>
                <a:close/>
              </a:path>
              <a:path w="2929254" h="224790">
                <a:moveTo>
                  <a:pt x="1346983" y="99709"/>
                </a:moveTo>
                <a:lnTo>
                  <a:pt x="1261441" y="99709"/>
                </a:lnTo>
                <a:lnTo>
                  <a:pt x="1279027" y="102861"/>
                </a:lnTo>
                <a:lnTo>
                  <a:pt x="1293107" y="111740"/>
                </a:lnTo>
                <a:lnTo>
                  <a:pt x="1302454" y="125479"/>
                </a:lnTo>
                <a:lnTo>
                  <a:pt x="1305843" y="143211"/>
                </a:lnTo>
                <a:lnTo>
                  <a:pt x="1302497" y="160943"/>
                </a:lnTo>
                <a:lnTo>
                  <a:pt x="1293222" y="174682"/>
                </a:lnTo>
                <a:lnTo>
                  <a:pt x="1279156" y="183561"/>
                </a:lnTo>
                <a:lnTo>
                  <a:pt x="1261441" y="186713"/>
                </a:lnTo>
                <a:lnTo>
                  <a:pt x="1346983" y="186713"/>
                </a:lnTo>
                <a:lnTo>
                  <a:pt x="1346983" y="99709"/>
                </a:lnTo>
                <a:close/>
              </a:path>
              <a:path w="2929254" h="224790">
                <a:moveTo>
                  <a:pt x="1346983" y="66038"/>
                </a:moveTo>
                <a:lnTo>
                  <a:pt x="1305843" y="66038"/>
                </a:lnTo>
                <a:lnTo>
                  <a:pt x="1305843" y="84251"/>
                </a:lnTo>
                <a:lnTo>
                  <a:pt x="1346983" y="84251"/>
                </a:lnTo>
                <a:lnTo>
                  <a:pt x="1346983" y="66038"/>
                </a:lnTo>
                <a:close/>
              </a:path>
              <a:path w="2929254" h="224790">
                <a:moveTo>
                  <a:pt x="2747703" y="4325"/>
                </a:moveTo>
                <a:lnTo>
                  <a:pt x="2706529" y="4325"/>
                </a:lnTo>
                <a:lnTo>
                  <a:pt x="2706529" y="220343"/>
                </a:lnTo>
                <a:lnTo>
                  <a:pt x="2747703" y="220343"/>
                </a:lnTo>
                <a:lnTo>
                  <a:pt x="2747703" y="150289"/>
                </a:lnTo>
                <a:lnTo>
                  <a:pt x="2794406" y="150289"/>
                </a:lnTo>
                <a:lnTo>
                  <a:pt x="2787621" y="142268"/>
                </a:lnTo>
                <a:lnTo>
                  <a:pt x="2794638" y="133928"/>
                </a:lnTo>
                <a:lnTo>
                  <a:pt x="2747703" y="133928"/>
                </a:lnTo>
                <a:lnTo>
                  <a:pt x="2747703" y="4325"/>
                </a:lnTo>
                <a:close/>
              </a:path>
              <a:path w="2929254" h="224790">
                <a:moveTo>
                  <a:pt x="2794406" y="150289"/>
                </a:moveTo>
                <a:lnTo>
                  <a:pt x="2747703" y="150289"/>
                </a:lnTo>
                <a:lnTo>
                  <a:pt x="2805796" y="220343"/>
                </a:lnTo>
                <a:lnTo>
                  <a:pt x="2853664" y="220343"/>
                </a:lnTo>
                <a:lnTo>
                  <a:pt x="2794406" y="150289"/>
                </a:lnTo>
                <a:close/>
              </a:path>
              <a:path w="2929254" h="224790">
                <a:moveTo>
                  <a:pt x="2851761" y="66038"/>
                </a:moveTo>
                <a:lnTo>
                  <a:pt x="2802569" y="66038"/>
                </a:lnTo>
                <a:lnTo>
                  <a:pt x="2747703" y="133928"/>
                </a:lnTo>
                <a:lnTo>
                  <a:pt x="2794638" y="133928"/>
                </a:lnTo>
                <a:lnTo>
                  <a:pt x="2851761" y="66038"/>
                </a:lnTo>
                <a:close/>
              </a:path>
            </a:pathLst>
          </a:custGeom>
          <a:solidFill>
            <a:srgbClr val="FF1628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4" name="object 4"/>
          <p:cNvSpPr/>
          <p:nvPr/>
        </p:nvSpPr>
        <p:spPr>
          <a:xfrm>
            <a:off x="11976611" y="8982"/>
            <a:ext cx="6851839" cy="3051252"/>
          </a:xfrm>
          <a:custGeom>
            <a:avLst/>
            <a:gdLst/>
            <a:ahLst/>
            <a:cxnLst/>
            <a:rect l="l" t="t" r="r" b="b"/>
            <a:pathLst>
              <a:path w="5649594" h="2515870">
                <a:moveTo>
                  <a:pt x="1883156" y="0"/>
                </a:moveTo>
                <a:lnTo>
                  <a:pt x="0" y="0"/>
                </a:lnTo>
                <a:lnTo>
                  <a:pt x="0" y="632104"/>
                </a:lnTo>
                <a:lnTo>
                  <a:pt x="1883156" y="632104"/>
                </a:lnTo>
                <a:lnTo>
                  <a:pt x="1883156" y="0"/>
                </a:lnTo>
                <a:close/>
              </a:path>
              <a:path w="5649594" h="2515870">
                <a:moveTo>
                  <a:pt x="5649557" y="632104"/>
                </a:moveTo>
                <a:lnTo>
                  <a:pt x="1883156" y="632104"/>
                </a:lnTo>
                <a:lnTo>
                  <a:pt x="1883156" y="2515324"/>
                </a:lnTo>
                <a:lnTo>
                  <a:pt x="5649557" y="2515324"/>
                </a:lnTo>
                <a:lnTo>
                  <a:pt x="5649557" y="632104"/>
                </a:lnTo>
                <a:close/>
              </a:path>
            </a:pathLst>
          </a:custGeom>
          <a:solidFill>
            <a:srgbClr val="FF1628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5" name="object 5"/>
          <p:cNvSpPr/>
          <p:nvPr/>
        </p:nvSpPr>
        <p:spPr>
          <a:xfrm>
            <a:off x="21112360" y="3059572"/>
            <a:ext cx="3273049" cy="4568406"/>
          </a:xfrm>
          <a:custGeom>
            <a:avLst/>
            <a:gdLst/>
            <a:ahLst/>
            <a:cxnLst/>
            <a:rect l="l" t="t" r="r" b="b"/>
            <a:pathLst>
              <a:path w="2698750" h="3766820">
                <a:moveTo>
                  <a:pt x="1883194" y="1883232"/>
                </a:moveTo>
                <a:lnTo>
                  <a:pt x="0" y="1883232"/>
                </a:lnTo>
                <a:lnTo>
                  <a:pt x="0" y="3766451"/>
                </a:lnTo>
                <a:lnTo>
                  <a:pt x="1883194" y="3766451"/>
                </a:lnTo>
                <a:lnTo>
                  <a:pt x="1883194" y="1883232"/>
                </a:lnTo>
                <a:close/>
              </a:path>
              <a:path w="2698750" h="3766820">
                <a:moveTo>
                  <a:pt x="2698178" y="0"/>
                </a:moveTo>
                <a:lnTo>
                  <a:pt x="1882851" y="0"/>
                </a:lnTo>
                <a:lnTo>
                  <a:pt x="1882851" y="1883219"/>
                </a:lnTo>
                <a:lnTo>
                  <a:pt x="2698178" y="1883219"/>
                </a:lnTo>
                <a:lnTo>
                  <a:pt x="2698178" y="0"/>
                </a:lnTo>
                <a:close/>
              </a:path>
            </a:pathLst>
          </a:custGeom>
          <a:solidFill>
            <a:srgbClr val="FF1628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07DEDF-C101-6E14-100F-73BD6582A58A}"/>
              </a:ext>
            </a:extLst>
          </p:cNvPr>
          <p:cNvSpPr txBox="1"/>
          <p:nvPr/>
        </p:nvSpPr>
        <p:spPr>
          <a:xfrm>
            <a:off x="528291" y="4265712"/>
            <a:ext cx="1461762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6000" b="1" dirty="0">
              <a:latin typeface="Gilroy" panose="00000500000000000000"/>
            </a:endParaRPr>
          </a:p>
          <a:p>
            <a:r>
              <a:rPr lang="en-IN" sz="8000" b="1" dirty="0">
                <a:latin typeface="Gilroy" panose="00000500000000000000"/>
              </a:rPr>
              <a:t>Leveraging your Certification this </a:t>
            </a:r>
            <a:r>
              <a:rPr lang="en-IN" sz="8000" b="1" dirty="0">
                <a:solidFill>
                  <a:srgbClr val="FF0000"/>
                </a:solidFill>
                <a:latin typeface="Gilroy" panose="00000500000000000000"/>
              </a:rPr>
              <a:t>Certification Nation Day</a:t>
            </a:r>
          </a:p>
        </p:txBody>
      </p:sp>
      <p:pic>
        <p:nvPicPr>
          <p:cNvPr id="6" name="Picture 5" descr="A red and blue sign with white text&#10;&#10;Description automatically generated">
            <a:extLst>
              <a:ext uri="{FF2B5EF4-FFF2-40B4-BE49-F238E27FC236}">
                <a16:creationId xmlns:a16="http://schemas.microsoft.com/office/drawing/2014/main" id="{7E937D99-FE0F-5284-59BC-7132690A9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5709" y="4481736"/>
            <a:ext cx="4476750" cy="762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37228-DDA5-F39A-99C4-84C5B331F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255C5C1-995B-0E31-6506-19500C59E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299" y="-1278904"/>
            <a:ext cx="19812001" cy="5718504"/>
          </a:xfrm>
        </p:spPr>
        <p:txBody>
          <a:bodyPr>
            <a:normAutofit/>
          </a:bodyPr>
          <a:lstStyle/>
          <a:p>
            <a:r>
              <a:rPr lang="en-US" altLang="en-US" dirty="0">
                <a:solidFill>
                  <a:schemeClr val="bg1"/>
                </a:solidFill>
                <a:latin typeface="Gilroy" panose="00000500000000000000"/>
              </a:rPr>
              <a:t>Talk about your Workplace Culture</a:t>
            </a:r>
            <a:br>
              <a:rPr lang="en-US" altLang="en-US" dirty="0">
                <a:solidFill>
                  <a:schemeClr val="bg1"/>
                </a:solidFill>
                <a:latin typeface="Gilroy" panose="00000500000000000000"/>
              </a:rPr>
            </a:br>
            <a:endParaRPr lang="en-US" dirty="0">
              <a:solidFill>
                <a:schemeClr val="bg1"/>
              </a:solidFill>
              <a:latin typeface="Gilroy" panose="0000050000000000000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90CA9-CC86-6AAA-DC4B-9F8BCECA9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924C90-93DA-84FB-78DF-AEDBA6137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4BA5610-D791-FBC0-3FD0-E4672D413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  <p:pic>
        <p:nvPicPr>
          <p:cNvPr id="10" name="Picture 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73F9A06E-D301-B8EF-B4A4-C9BEB7FB1A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0601" b="37707"/>
          <a:stretch/>
        </p:blipFill>
        <p:spPr>
          <a:xfrm>
            <a:off x="16087191" y="445996"/>
            <a:ext cx="7195628" cy="6700036"/>
          </a:xfrm>
          <a:prstGeom prst="rect">
            <a:avLst/>
          </a:prstGeom>
        </p:spPr>
      </p:pic>
      <p:sp>
        <p:nvSpPr>
          <p:cNvPr id="14" name="Rectangle 3">
            <a:extLst>
              <a:ext uri="{FF2B5EF4-FFF2-40B4-BE49-F238E27FC236}">
                <a16:creationId xmlns:a16="http://schemas.microsoft.com/office/drawing/2014/main" id="{2D469C5E-0261-B011-D362-49D448F86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276" y="2090453"/>
            <a:ext cx="13681520" cy="7540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Gilroy" panose="0000050000000000000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Gilroy" panose="00000500000000000000"/>
              </a:rPr>
              <a:t>Talk about what makes your workplace culture great by sharing positive employee experiences and testimonials.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Gilroy" panose="0000050000000000000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Gilroy" panose="00000500000000000000"/>
              </a:rPr>
              <a:t>Have an employee centric campaign where you can launch employee stories highlighting your supportive and inclusive environment.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Gilroy" panose="0000050000000000000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Gilroy" panose="00000500000000000000"/>
              </a:rPr>
              <a:t>Celebrate success stories of employees from all walks of life and diverse backgrounds.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Gilroy" panose="00000500000000000000"/>
            </a:endParaRPr>
          </a:p>
        </p:txBody>
      </p:sp>
      <p:pic>
        <p:nvPicPr>
          <p:cNvPr id="2" name="object 18">
            <a:extLst>
              <a:ext uri="{FF2B5EF4-FFF2-40B4-BE49-F238E27FC236}">
                <a16:creationId xmlns:a16="http://schemas.microsoft.com/office/drawing/2014/main" id="{7B5D57D8-9E3D-2A18-E034-F0215DF244F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082019" y="7362056"/>
            <a:ext cx="7197041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496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D5C3B-0A25-9788-8836-483E78F4D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92F040-4647-486E-828C-F0B84FC0D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©2025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11E411-E6EB-24C5-6E09-FB99D183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00790F9-F120-FED9-1E32-AA62190DCD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  <p:pic>
        <p:nvPicPr>
          <p:cNvPr id="12" name="1729047644932">
            <a:hlinkClick r:id="" action="ppaction://media"/>
            <a:extLst>
              <a:ext uri="{FF2B5EF4-FFF2-40B4-BE49-F238E27FC236}">
                <a16:creationId xmlns:a16="http://schemas.microsoft.com/office/drawing/2014/main" id="{2162BCD7-6B64-671D-9C21-C70F7423F6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0561" y="4481736"/>
            <a:ext cx="9930135" cy="7200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494068-C3B6-A95B-EA7D-628C7CBB8206}"/>
              </a:ext>
            </a:extLst>
          </p:cNvPr>
          <p:cNvSpPr txBox="1"/>
          <p:nvPr/>
        </p:nvSpPr>
        <p:spPr>
          <a:xfrm>
            <a:off x="4488731" y="903612"/>
            <a:ext cx="1627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Share your Culture Story</a:t>
            </a:r>
            <a:endParaRPr lang="en-IN" sz="7200" dirty="0">
              <a:solidFill>
                <a:schemeClr val="bg1"/>
              </a:solidFill>
            </a:endParaRPr>
          </a:p>
        </p:txBody>
      </p:sp>
      <p:pic>
        <p:nvPicPr>
          <p:cNvPr id="3" name="1729046801419">
            <a:hlinkClick r:id="" action="ppaction://media"/>
            <a:extLst>
              <a:ext uri="{FF2B5EF4-FFF2-40B4-BE49-F238E27FC236}">
                <a16:creationId xmlns:a16="http://schemas.microsoft.com/office/drawing/2014/main" id="{C7071FD0-827D-241A-94D7-107F0A35B8A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rcRect b="963"/>
          <a:stretch/>
        </p:blipFill>
        <p:spPr>
          <a:xfrm>
            <a:off x="11041459" y="4470579"/>
            <a:ext cx="12905756" cy="7188224"/>
          </a:xfrm>
          <a:prstGeom prst="rect">
            <a:avLst/>
          </a:prstGeom>
        </p:spPr>
      </p:pic>
      <p:pic>
        <p:nvPicPr>
          <p:cNvPr id="13" name="Graphic 12" descr="Clapper board with solid fill">
            <a:extLst>
              <a:ext uri="{FF2B5EF4-FFF2-40B4-BE49-F238E27FC236}">
                <a16:creationId xmlns:a16="http://schemas.microsoft.com/office/drawing/2014/main" id="{64D611CD-09CA-9236-5AF8-44999E303C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832548" y="724775"/>
            <a:ext cx="1379166" cy="13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1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2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862E6-0552-0B95-AB4A-D6F92FAD5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352AD81-EBEC-296C-4423-6403AC196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044" y="334265"/>
            <a:ext cx="23764329" cy="309710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Gilroy"/>
              </a:rPr>
              <a:t>Use our Customizable Template </a:t>
            </a:r>
            <a:br>
              <a:rPr lang="en-US" dirty="0">
                <a:solidFill>
                  <a:schemeClr val="bg1"/>
                </a:solidFill>
                <a:latin typeface="Gilroy"/>
              </a:rPr>
            </a:br>
            <a:r>
              <a:rPr lang="en-US" dirty="0">
                <a:solidFill>
                  <a:schemeClr val="bg1"/>
                </a:solidFill>
                <a:latin typeface="Gilroy"/>
              </a:rPr>
              <a:t>from your Action Kit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94F828-4F2A-501E-84D8-8CAC3914A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2E6500-9B6B-26B9-D102-1C5642C68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4EF359-A219-4AFF-E168-459CDC1A8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7FEE89A-772A-B951-40A6-DAAFDAF14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CA503E-70E0-93A9-0057-9677D115090B}"/>
              </a:ext>
            </a:extLst>
          </p:cNvPr>
          <p:cNvSpPr txBox="1"/>
          <p:nvPr/>
        </p:nvSpPr>
        <p:spPr>
          <a:xfrm>
            <a:off x="816323" y="4121696"/>
            <a:ext cx="1226488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Century Gothic" panose="020B0502020202020204" pitchFamily="34" charset="0"/>
              </a:rPr>
              <a:t>Use customizable templates from your Action Kit </a:t>
            </a:r>
            <a:r>
              <a:rPr lang="en-US" sz="4800" b="0" i="0" u="none" strike="noStrike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to celebrate your culture on Certification Nation Day. </a:t>
            </a:r>
          </a:p>
          <a:p>
            <a:endParaRPr lang="en-US" sz="4800" b="0" i="0" u="none" strike="noStrike" baseline="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4800" b="0" i="0" u="none" strike="noStrike" baseline="0" dirty="0">
                <a:solidFill>
                  <a:schemeClr val="bg1"/>
                </a:solidFill>
                <a:latin typeface="Century Gothic" panose="020B0502020202020204" pitchFamily="34" charset="0"/>
              </a:rPr>
              <a:t>Post them as-is, customize them, or use them as inspiration. Either way the action kit is a great way to jumpstart your participation. </a:t>
            </a:r>
            <a:endParaRPr lang="en-IN" sz="4800" dirty="0">
              <a:solidFill>
                <a:schemeClr val="bg1"/>
              </a:solidFill>
            </a:endParaRPr>
          </a:p>
        </p:txBody>
      </p:sp>
      <p:pic>
        <p:nvPicPr>
          <p:cNvPr id="13" name="Picture 12" descr="A group of people in a white background&#10;&#10;AI-generated content may be incorrect.">
            <a:extLst>
              <a:ext uri="{FF2B5EF4-FFF2-40B4-BE49-F238E27FC236}">
                <a16:creationId xmlns:a16="http://schemas.microsoft.com/office/drawing/2014/main" id="{314F6C28-AA84-8D50-E40D-0774883B2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61740" y="153204"/>
            <a:ext cx="10585176" cy="1322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42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63820-09A0-CE5A-8911-050C492AB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78067A3-D6FF-B5F8-8A7C-416F01DCF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044" y="334265"/>
            <a:ext cx="11882165" cy="3097106"/>
          </a:xfrm>
        </p:spPr>
        <p:txBody>
          <a:bodyPr>
            <a:normAutofit/>
          </a:bodyPr>
          <a:lstStyle/>
          <a:p>
            <a:r>
              <a:rPr lang="en-US" dirty="0">
                <a:latin typeface="Gilroy"/>
              </a:rPr>
              <a:t>Celebrate Certification Nation Day with your Workplace Culture Wins! </a:t>
            </a:r>
            <a:endParaRPr lang="en-US" dirty="0">
              <a:solidFill>
                <a:schemeClr val="bg1"/>
              </a:solidFill>
              <a:latin typeface="Gilroy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0E7EF4-2C09-238A-AE37-C8BAB4507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FB6FF-EA05-9EBF-BA9A-B41D17379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9B9908-0651-E426-66CB-27FFABD87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D244014-4A5F-CD5B-C7C9-47718A27D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4AA124-A88D-556D-365B-686E66F6BE78}"/>
              </a:ext>
            </a:extLst>
          </p:cNvPr>
          <p:cNvSpPr txBox="1"/>
          <p:nvPr/>
        </p:nvSpPr>
        <p:spPr>
          <a:xfrm>
            <a:off x="1295938" y="5201816"/>
            <a:ext cx="1226488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Bring your workplace culture to life this Certification Nation Day by add your Best Workplaces 2025 award photos &amp; videos to our template and celebrate with pride!</a:t>
            </a:r>
            <a:endParaRPr lang="en-IN" sz="4800" dirty="0">
              <a:solidFill>
                <a:schemeClr val="bg1"/>
              </a:solidFill>
            </a:endParaRPr>
          </a:p>
        </p:txBody>
      </p:sp>
      <p:pic>
        <p:nvPicPr>
          <p:cNvPr id="7" name="Picture 6" descr="A certificate of appreciation&#10;&#10;AI-generated content may be incorrect.">
            <a:extLst>
              <a:ext uri="{FF2B5EF4-FFF2-40B4-BE49-F238E27FC236}">
                <a16:creationId xmlns:a16="http://schemas.microsoft.com/office/drawing/2014/main" id="{D6375145-FDB0-98B0-7EF6-AB509FD940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0593" y="881336"/>
            <a:ext cx="9908741" cy="1238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18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0AD67-8815-5ADA-40E9-2939F823A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6A7CC8-2E14-0084-41C8-1E3CCF23E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©2025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B05136-4426-108E-3A41-B9F23A65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1D464A9A-526B-D502-42DA-C29A9DE33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4234" y="12828340"/>
            <a:ext cx="3566160" cy="277368"/>
          </a:xfrm>
          <a:prstGeom prst="rect">
            <a:avLst/>
          </a:prstGeom>
        </p:spPr>
      </p:pic>
      <p:pic>
        <p:nvPicPr>
          <p:cNvPr id="7172" name="Picture 4" descr="Press Release: We're a Certified Great Place to Work for 2022!">
            <a:extLst>
              <a:ext uri="{FF2B5EF4-FFF2-40B4-BE49-F238E27FC236}">
                <a16:creationId xmlns:a16="http://schemas.microsoft.com/office/drawing/2014/main" id="{F161D69B-2267-154A-DB97-4A2EA0D3C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9601" y="7074024"/>
            <a:ext cx="10098983" cy="52851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Great Place To Work Indonesia | Congratulations, ST Telemedia Global Data  Centres (Indonesia)! 🎉 ⁠ ST Telemedia Global Data Centres (Indonesia) is  one of the... | Instagram">
            <a:extLst>
              <a:ext uri="{FF2B5EF4-FFF2-40B4-BE49-F238E27FC236}">
                <a16:creationId xmlns:a16="http://schemas.microsoft.com/office/drawing/2014/main" id="{7658F353-97D5-FE02-9B87-0A46A6C09B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5" b="9716"/>
          <a:stretch/>
        </p:blipFill>
        <p:spPr bwMode="auto">
          <a:xfrm>
            <a:off x="6983411" y="6525700"/>
            <a:ext cx="6299085" cy="602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5">
            <a:extLst>
              <a:ext uri="{FF2B5EF4-FFF2-40B4-BE49-F238E27FC236}">
                <a16:creationId xmlns:a16="http://schemas.microsoft.com/office/drawing/2014/main" id="{41EFFBA3-B441-190F-245D-70605C57ADF1}"/>
              </a:ext>
            </a:extLst>
          </p:cNvPr>
          <p:cNvSpPr txBox="1">
            <a:spLocks/>
          </p:cNvSpPr>
          <p:nvPr/>
        </p:nvSpPr>
        <p:spPr>
          <a:xfrm>
            <a:off x="1271144" y="1961456"/>
            <a:ext cx="10501336" cy="233412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i="0" kern="3600" spc="-1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dirty="0"/>
              <a:t>Celebrate your strengths!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9E0981-D625-6619-DD74-D79AEBB446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9251" y="1549835"/>
            <a:ext cx="10144750" cy="48530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ECF8D62-CBE8-5CB1-6445-42636C5A55C8}"/>
              </a:ext>
            </a:extLst>
          </p:cNvPr>
          <p:cNvSpPr txBox="1"/>
          <p:nvPr/>
        </p:nvSpPr>
        <p:spPr>
          <a:xfrm>
            <a:off x="384274" y="4846441"/>
            <a:ext cx="8054859" cy="208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pic>
        <p:nvPicPr>
          <p:cNvPr id="2050" name="Picture 2" descr="No alt text provided for this image">
            <a:extLst>
              <a:ext uri="{FF2B5EF4-FFF2-40B4-BE49-F238E27FC236}">
                <a16:creationId xmlns:a16="http://schemas.microsoft.com/office/drawing/2014/main" id="{343271BA-4CB5-F00F-381A-BE75EC070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1" y="6569968"/>
            <a:ext cx="6010911" cy="601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451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955174" y="1904774"/>
            <a:ext cx="11002835" cy="445551"/>
          </a:xfrm>
          <a:prstGeom prst="rect">
            <a:avLst/>
          </a:prstGeom>
        </p:spPr>
        <p:txBody>
          <a:bodyPr vert="horz" wrap="square" lIns="0" tIns="16173" rIns="0" bIns="0" rtlCol="0">
            <a:spAutoFit/>
          </a:bodyPr>
          <a:lstStyle/>
          <a:p>
            <a:pPr marL="338086">
              <a:spcBef>
                <a:spcPts val="127"/>
              </a:spcBef>
            </a:pPr>
            <a:r>
              <a:rPr sz="2789" spc="-61" dirty="0">
                <a:solidFill>
                  <a:srgbClr val="32383F"/>
                </a:solidFill>
                <a:latin typeface="Verdana"/>
                <a:cs typeface="Verdana"/>
              </a:rPr>
              <a:t>Tag</a:t>
            </a:r>
            <a:r>
              <a:rPr sz="2789" spc="-188" dirty="0">
                <a:solidFill>
                  <a:srgbClr val="32383F"/>
                </a:solidFill>
                <a:latin typeface="Verdana"/>
                <a:cs typeface="Verdana"/>
              </a:rPr>
              <a:t> </a:t>
            </a:r>
            <a:r>
              <a:rPr sz="2789" spc="-49" dirty="0">
                <a:solidFill>
                  <a:srgbClr val="FF1628"/>
                </a:solidFill>
                <a:latin typeface="Verdana"/>
                <a:cs typeface="Verdana"/>
              </a:rPr>
              <a:t>@Great</a:t>
            </a:r>
            <a:r>
              <a:rPr sz="2789" spc="-188" dirty="0">
                <a:solidFill>
                  <a:srgbClr val="FF1628"/>
                </a:solidFill>
                <a:latin typeface="Verdana"/>
                <a:cs typeface="Verdana"/>
              </a:rPr>
              <a:t> </a:t>
            </a:r>
            <a:r>
              <a:rPr sz="2789" spc="97" dirty="0">
                <a:solidFill>
                  <a:srgbClr val="FF1628"/>
                </a:solidFill>
                <a:latin typeface="Verdana"/>
                <a:cs typeface="Verdana"/>
              </a:rPr>
              <a:t>Place</a:t>
            </a:r>
            <a:r>
              <a:rPr sz="2789" spc="-188" dirty="0">
                <a:solidFill>
                  <a:srgbClr val="FF1628"/>
                </a:solidFill>
                <a:latin typeface="Verdana"/>
                <a:cs typeface="Verdana"/>
              </a:rPr>
              <a:t> </a:t>
            </a:r>
            <a:r>
              <a:rPr sz="2789" dirty="0">
                <a:solidFill>
                  <a:srgbClr val="FF1628"/>
                </a:solidFill>
                <a:latin typeface="Verdana"/>
                <a:cs typeface="Verdana"/>
              </a:rPr>
              <a:t>to</a:t>
            </a:r>
            <a:r>
              <a:rPr sz="2789" spc="-188" dirty="0">
                <a:solidFill>
                  <a:srgbClr val="FF1628"/>
                </a:solidFill>
                <a:latin typeface="Verdana"/>
                <a:cs typeface="Verdana"/>
              </a:rPr>
              <a:t> </a:t>
            </a:r>
            <a:r>
              <a:rPr sz="2789" spc="-278" dirty="0">
                <a:solidFill>
                  <a:srgbClr val="FF1628"/>
                </a:solidFill>
                <a:latin typeface="Verdana"/>
                <a:cs typeface="Verdana"/>
              </a:rPr>
              <a:t>Work®</a:t>
            </a:r>
            <a:r>
              <a:rPr sz="2789" spc="-182" dirty="0">
                <a:solidFill>
                  <a:srgbClr val="FF1628"/>
                </a:solidFill>
                <a:latin typeface="Verdana"/>
                <a:cs typeface="Verdana"/>
              </a:rPr>
              <a:t> </a:t>
            </a:r>
            <a:r>
              <a:rPr sz="2789" spc="-176" dirty="0">
                <a:solidFill>
                  <a:srgbClr val="FF1628"/>
                </a:solidFill>
                <a:latin typeface="Verdana"/>
                <a:cs typeface="Verdana"/>
              </a:rPr>
              <a:t>Institute</a:t>
            </a:r>
            <a:r>
              <a:rPr sz="2789" spc="-188" dirty="0">
                <a:solidFill>
                  <a:srgbClr val="FF1628"/>
                </a:solidFill>
                <a:latin typeface="Verdana"/>
                <a:cs typeface="Verdana"/>
              </a:rPr>
              <a:t> </a:t>
            </a:r>
            <a:r>
              <a:rPr sz="2789" spc="-12" dirty="0">
                <a:solidFill>
                  <a:srgbClr val="FF1628"/>
                </a:solidFill>
                <a:latin typeface="Verdana"/>
                <a:cs typeface="Verdana"/>
              </a:rPr>
              <a:t>(India)</a:t>
            </a:r>
            <a:endParaRPr sz="2789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9049" y="3545632"/>
            <a:ext cx="22829075" cy="7219080"/>
          </a:xfrm>
          <a:prstGeom prst="rect">
            <a:avLst/>
          </a:prstGeom>
        </p:spPr>
        <p:txBody>
          <a:bodyPr vert="horz" wrap="square" lIns="0" tIns="16943" rIns="0" bIns="0" rtlCol="0">
            <a:spAutoFit/>
          </a:bodyPr>
          <a:lstStyle/>
          <a:p>
            <a:r>
              <a:rPr lang="en-US" sz="3600" dirty="0"/>
              <a:t>“It’s #CertificationNationDay! </a:t>
            </a:r>
            <a:br>
              <a:rPr lang="en-US" sz="3600" dirty="0"/>
            </a:br>
            <a:r>
              <a:rPr lang="en-US" sz="3600" dirty="0"/>
              <a:t>Being Great Place To Work® Certified™ is not the finish line, it’s the start of something greater. At [COMPANY NAME], we’re committed to building on this to create an even stronger culture where our people thrive.”</a:t>
            </a:r>
          </a:p>
          <a:p>
            <a:endParaRPr lang="en-US" sz="3600" dirty="0"/>
          </a:p>
          <a:p>
            <a:r>
              <a:rPr lang="en-US" sz="3600" dirty="0"/>
              <a:t>“We’re proud to join organizations across India in celebrating #CertificationNationDay with @Great Place To Work®! </a:t>
            </a:r>
            <a:br>
              <a:rPr lang="en-US" sz="3600" dirty="0"/>
            </a:br>
            <a:r>
              <a:rPr lang="en-US" sz="3600" dirty="0"/>
              <a:t>For us, being certified is just the beginning, the start of something greater. Together, we’ll keep building a culture of trust, purpose, and growth.”</a:t>
            </a:r>
          </a:p>
          <a:p>
            <a:endParaRPr lang="en-US" sz="3600" dirty="0"/>
          </a:p>
          <a:p>
            <a:r>
              <a:rPr lang="en-US" sz="3600" dirty="0"/>
              <a:t>“At [COMPANY NAME], we believe every great workplace begins with listening. </a:t>
            </a:r>
            <a:br>
              <a:rPr lang="en-US" sz="3600" dirty="0"/>
            </a:br>
            <a:r>
              <a:rPr lang="en-US" sz="3600" dirty="0"/>
              <a:t>On this #CertificationNationDay, we celebrate our people — the ones who make us who we are. Certification is just the beginning; it’s the start of something greater that we build together, every day.”</a:t>
            </a:r>
          </a:p>
        </p:txBody>
      </p:sp>
      <p:sp>
        <p:nvSpPr>
          <p:cNvPr id="24" name="object 24"/>
          <p:cNvSpPr/>
          <p:nvPr/>
        </p:nvSpPr>
        <p:spPr>
          <a:xfrm>
            <a:off x="1173824" y="579671"/>
            <a:ext cx="609942" cy="609942"/>
          </a:xfrm>
          <a:custGeom>
            <a:avLst/>
            <a:gdLst/>
            <a:ahLst/>
            <a:cxnLst/>
            <a:rect l="l" t="t" r="r" b="b"/>
            <a:pathLst>
              <a:path w="502919" h="502919">
                <a:moveTo>
                  <a:pt x="474676" y="0"/>
                </a:moveTo>
                <a:lnTo>
                  <a:pt x="27925" y="0"/>
                </a:lnTo>
                <a:lnTo>
                  <a:pt x="17060" y="2194"/>
                </a:lnTo>
                <a:lnTo>
                  <a:pt x="8182" y="8177"/>
                </a:lnTo>
                <a:lnTo>
                  <a:pt x="2195" y="17051"/>
                </a:lnTo>
                <a:lnTo>
                  <a:pt x="0" y="27915"/>
                </a:lnTo>
                <a:lnTo>
                  <a:pt x="0" y="474676"/>
                </a:lnTo>
                <a:lnTo>
                  <a:pt x="2195" y="485555"/>
                </a:lnTo>
                <a:lnTo>
                  <a:pt x="8182" y="494431"/>
                </a:lnTo>
                <a:lnTo>
                  <a:pt x="17060" y="500410"/>
                </a:lnTo>
                <a:lnTo>
                  <a:pt x="27925" y="502602"/>
                </a:lnTo>
                <a:lnTo>
                  <a:pt x="474676" y="502602"/>
                </a:lnTo>
                <a:lnTo>
                  <a:pt x="485542" y="500410"/>
                </a:lnTo>
                <a:lnTo>
                  <a:pt x="494419" y="494431"/>
                </a:lnTo>
                <a:lnTo>
                  <a:pt x="500406" y="485555"/>
                </a:lnTo>
                <a:lnTo>
                  <a:pt x="502602" y="474676"/>
                </a:lnTo>
                <a:lnTo>
                  <a:pt x="502602" y="446750"/>
                </a:lnTo>
                <a:lnTo>
                  <a:pt x="55841" y="446750"/>
                </a:lnTo>
                <a:lnTo>
                  <a:pt x="55841" y="55841"/>
                </a:lnTo>
                <a:lnTo>
                  <a:pt x="502602" y="55841"/>
                </a:lnTo>
                <a:lnTo>
                  <a:pt x="502602" y="27915"/>
                </a:lnTo>
                <a:lnTo>
                  <a:pt x="500406" y="17051"/>
                </a:lnTo>
                <a:lnTo>
                  <a:pt x="494419" y="8177"/>
                </a:lnTo>
                <a:lnTo>
                  <a:pt x="485542" y="2194"/>
                </a:lnTo>
                <a:lnTo>
                  <a:pt x="474676" y="0"/>
                </a:lnTo>
                <a:close/>
              </a:path>
              <a:path w="502919" h="502919">
                <a:moveTo>
                  <a:pt x="502602" y="55841"/>
                </a:moveTo>
                <a:lnTo>
                  <a:pt x="446761" y="55841"/>
                </a:lnTo>
                <a:lnTo>
                  <a:pt x="446761" y="446750"/>
                </a:lnTo>
                <a:lnTo>
                  <a:pt x="502602" y="446750"/>
                </a:lnTo>
                <a:lnTo>
                  <a:pt x="502602" y="55841"/>
                </a:lnTo>
                <a:close/>
              </a:path>
              <a:path w="502919" h="502919">
                <a:moveTo>
                  <a:pt x="153576" y="195449"/>
                </a:moveTo>
                <a:lnTo>
                  <a:pt x="97724" y="195449"/>
                </a:lnTo>
                <a:lnTo>
                  <a:pt x="97724" y="404867"/>
                </a:lnTo>
                <a:lnTo>
                  <a:pt x="153576" y="404867"/>
                </a:lnTo>
                <a:lnTo>
                  <a:pt x="153576" y="195449"/>
                </a:lnTo>
                <a:close/>
              </a:path>
              <a:path w="502919" h="502919">
                <a:moveTo>
                  <a:pt x="251301" y="195449"/>
                </a:moveTo>
                <a:lnTo>
                  <a:pt x="195460" y="195449"/>
                </a:lnTo>
                <a:lnTo>
                  <a:pt x="195460" y="404867"/>
                </a:lnTo>
                <a:lnTo>
                  <a:pt x="251301" y="404867"/>
                </a:lnTo>
                <a:lnTo>
                  <a:pt x="251301" y="286200"/>
                </a:lnTo>
                <a:lnTo>
                  <a:pt x="255143" y="267185"/>
                </a:lnTo>
                <a:lnTo>
                  <a:pt x="265620" y="251652"/>
                </a:lnTo>
                <a:lnTo>
                  <a:pt x="281154" y="241175"/>
                </a:lnTo>
                <a:lnTo>
                  <a:pt x="300168" y="237333"/>
                </a:lnTo>
                <a:lnTo>
                  <a:pt x="392855" y="237333"/>
                </a:lnTo>
                <a:lnTo>
                  <a:pt x="377696" y="212159"/>
                </a:lnTo>
                <a:lnTo>
                  <a:pt x="371227" y="207459"/>
                </a:lnTo>
                <a:lnTo>
                  <a:pt x="251301" y="207459"/>
                </a:lnTo>
                <a:lnTo>
                  <a:pt x="251301" y="195449"/>
                </a:lnTo>
                <a:close/>
              </a:path>
              <a:path w="502919" h="502919">
                <a:moveTo>
                  <a:pt x="392855" y="237333"/>
                </a:moveTo>
                <a:lnTo>
                  <a:pt x="300168" y="237333"/>
                </a:lnTo>
                <a:lnTo>
                  <a:pt x="319190" y="241175"/>
                </a:lnTo>
                <a:lnTo>
                  <a:pt x="334720" y="251652"/>
                </a:lnTo>
                <a:lnTo>
                  <a:pt x="345188" y="267185"/>
                </a:lnTo>
                <a:lnTo>
                  <a:pt x="349026" y="286200"/>
                </a:lnTo>
                <a:lnTo>
                  <a:pt x="349026" y="404867"/>
                </a:lnTo>
                <a:lnTo>
                  <a:pt x="404877" y="404867"/>
                </a:lnTo>
                <a:lnTo>
                  <a:pt x="404877" y="286200"/>
                </a:lnTo>
                <a:lnTo>
                  <a:pt x="397739" y="245442"/>
                </a:lnTo>
                <a:lnTo>
                  <a:pt x="392855" y="237333"/>
                </a:lnTo>
                <a:close/>
              </a:path>
              <a:path w="502919" h="502919">
                <a:moveTo>
                  <a:pt x="307142" y="181491"/>
                </a:moveTo>
                <a:lnTo>
                  <a:pt x="292065" y="183334"/>
                </a:lnTo>
                <a:lnTo>
                  <a:pt x="277651" y="188570"/>
                </a:lnTo>
                <a:lnTo>
                  <a:pt x="264022" y="196758"/>
                </a:lnTo>
                <a:lnTo>
                  <a:pt x="251301" y="207459"/>
                </a:lnTo>
                <a:lnTo>
                  <a:pt x="371227" y="207459"/>
                </a:lnTo>
                <a:lnTo>
                  <a:pt x="346810" y="189720"/>
                </a:lnTo>
                <a:lnTo>
                  <a:pt x="307142" y="181491"/>
                </a:lnTo>
                <a:close/>
              </a:path>
              <a:path w="502919" h="502919">
                <a:moveTo>
                  <a:pt x="125650" y="83767"/>
                </a:moveTo>
                <a:lnTo>
                  <a:pt x="109352" y="87060"/>
                </a:lnTo>
                <a:lnTo>
                  <a:pt x="96038" y="96038"/>
                </a:lnTo>
                <a:lnTo>
                  <a:pt x="87060" y="109352"/>
                </a:lnTo>
                <a:lnTo>
                  <a:pt x="83767" y="125650"/>
                </a:lnTo>
                <a:lnTo>
                  <a:pt x="87060" y="141957"/>
                </a:lnTo>
                <a:lnTo>
                  <a:pt x="96038" y="155270"/>
                </a:lnTo>
                <a:lnTo>
                  <a:pt x="109352" y="164244"/>
                </a:lnTo>
                <a:lnTo>
                  <a:pt x="125650" y="167534"/>
                </a:lnTo>
                <a:lnTo>
                  <a:pt x="141948" y="164244"/>
                </a:lnTo>
                <a:lnTo>
                  <a:pt x="155262" y="155270"/>
                </a:lnTo>
                <a:lnTo>
                  <a:pt x="164241" y="141957"/>
                </a:lnTo>
                <a:lnTo>
                  <a:pt x="167534" y="125650"/>
                </a:lnTo>
                <a:lnTo>
                  <a:pt x="164241" y="109352"/>
                </a:lnTo>
                <a:lnTo>
                  <a:pt x="155262" y="96038"/>
                </a:lnTo>
                <a:lnTo>
                  <a:pt x="141948" y="87060"/>
                </a:lnTo>
                <a:lnTo>
                  <a:pt x="125650" y="837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2183" dirty="0"/>
          </a:p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1189608" y="475461"/>
            <a:ext cx="25839373" cy="846102"/>
          </a:xfrm>
          <a:prstGeom prst="rect">
            <a:avLst/>
          </a:prstGeom>
        </p:spPr>
        <p:txBody>
          <a:bodyPr vert="horz" wrap="square" lIns="0" tIns="15403" rIns="0" bIns="0" rtlCol="0" anchor="t" anchorCtr="0">
            <a:spAutoFit/>
          </a:bodyPr>
          <a:lstStyle/>
          <a:p>
            <a:pPr marL="911832">
              <a:lnSpc>
                <a:spcPct val="100000"/>
              </a:lnSpc>
              <a:spcBef>
                <a:spcPts val="121"/>
              </a:spcBef>
            </a:pPr>
            <a:r>
              <a:rPr lang="en-US" spc="-247" dirty="0"/>
              <a:t>Sample Social Media Copies</a:t>
            </a:r>
            <a:endParaRPr spc="-770" dirty="0"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xfrm>
            <a:off x="19762801" y="15649176"/>
            <a:ext cx="6764814" cy="215328"/>
          </a:xfrm>
          <a:prstGeom prst="rect">
            <a:avLst/>
          </a:prstGeom>
        </p:spPr>
        <p:txBody>
          <a:bodyPr vert="horz" wrap="square" lIns="0" tIns="19253" rIns="0" bIns="0" rtlCol="0" anchor="ctr">
            <a:spAutoFit/>
          </a:bodyPr>
          <a:lstStyle/>
          <a:p>
            <a:pPr marL="15403">
              <a:spcBef>
                <a:spcPts val="152"/>
              </a:spcBef>
            </a:pPr>
            <a:r>
              <a:rPr dirty="0"/>
              <a:t>Copyright</a:t>
            </a:r>
            <a:r>
              <a:rPr spc="-30" dirty="0"/>
              <a:t> </a:t>
            </a:r>
            <a:r>
              <a:rPr spc="-308" dirty="0"/>
              <a:t>©</a:t>
            </a:r>
            <a:r>
              <a:rPr spc="-24" dirty="0"/>
              <a:t> </a:t>
            </a:r>
            <a:r>
              <a:rPr spc="-91" dirty="0"/>
              <a:t>2024</a:t>
            </a:r>
            <a:r>
              <a:rPr spc="-24" dirty="0"/>
              <a:t> </a:t>
            </a:r>
            <a:r>
              <a:rPr dirty="0"/>
              <a:t>Great</a:t>
            </a:r>
            <a:r>
              <a:rPr spc="-30" dirty="0"/>
              <a:t> </a:t>
            </a:r>
            <a:r>
              <a:rPr dirty="0"/>
              <a:t>Place</a:t>
            </a:r>
            <a:r>
              <a:rPr spc="-24" dirty="0"/>
              <a:t> </a:t>
            </a:r>
            <a:r>
              <a:rPr spc="-97" dirty="0"/>
              <a:t>To</a:t>
            </a:r>
            <a:r>
              <a:rPr spc="-24" dirty="0"/>
              <a:t> </a:t>
            </a:r>
            <a:r>
              <a:rPr spc="-103" dirty="0"/>
              <a:t>Work®</a:t>
            </a:r>
            <a:r>
              <a:rPr spc="-30" dirty="0"/>
              <a:t> </a:t>
            </a:r>
            <a:r>
              <a:rPr spc="-42" dirty="0"/>
              <a:t>India.</a:t>
            </a:r>
            <a:r>
              <a:rPr spc="-24" dirty="0"/>
              <a:t> </a:t>
            </a:r>
            <a:r>
              <a:rPr spc="-42" dirty="0"/>
              <a:t>All</a:t>
            </a:r>
            <a:r>
              <a:rPr spc="-24" dirty="0"/>
              <a:t> </a:t>
            </a:r>
            <a:r>
              <a:rPr spc="-73" dirty="0"/>
              <a:t>rights</a:t>
            </a:r>
            <a:r>
              <a:rPr spc="-30" dirty="0"/>
              <a:t> </a:t>
            </a:r>
            <a:r>
              <a:rPr spc="-12" dirty="0"/>
              <a:t>reserved.</a:t>
            </a:r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xfrm>
            <a:off x="26844273" y="15648338"/>
            <a:ext cx="887189" cy="215328"/>
          </a:xfrm>
          <a:prstGeom prst="rect">
            <a:avLst/>
          </a:prstGeom>
        </p:spPr>
        <p:txBody>
          <a:bodyPr vert="horz" wrap="square" lIns="0" tIns="19253" rIns="0" bIns="0" rtlCol="0" anchor="ctr">
            <a:spAutoFit/>
          </a:bodyPr>
          <a:lstStyle/>
          <a:p>
            <a:pPr marL="15403">
              <a:spcBef>
                <a:spcPts val="152"/>
              </a:spcBef>
            </a:pPr>
            <a:fld id="{81D60167-4931-47E6-BA6A-407CBD079E47}" type="slidenum">
              <a:rPr spc="-30" dirty="0"/>
              <a:pPr marL="15403">
                <a:spcBef>
                  <a:spcPts val="152"/>
                </a:spcBef>
              </a:pPr>
              <a:t>15</a:t>
            </a:fld>
            <a:endParaRPr spc="-3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1" y="1"/>
            <a:ext cx="24379208" cy="13715230"/>
          </a:xfrm>
          <a:custGeom>
            <a:avLst/>
            <a:gdLst/>
            <a:ahLst/>
            <a:cxnLst/>
            <a:rect l="l" t="t" r="r" b="b"/>
            <a:pathLst>
              <a:path w="20101560" h="11308715">
                <a:moveTo>
                  <a:pt x="0" y="11308556"/>
                </a:moveTo>
                <a:lnTo>
                  <a:pt x="0" y="0"/>
                </a:lnTo>
                <a:lnTo>
                  <a:pt x="20101338" y="0"/>
                </a:lnTo>
                <a:lnTo>
                  <a:pt x="20101338" y="11308556"/>
                </a:lnTo>
                <a:lnTo>
                  <a:pt x="0" y="11308556"/>
                </a:lnTo>
                <a:close/>
              </a:path>
            </a:pathLst>
          </a:custGeom>
          <a:solidFill>
            <a:srgbClr val="11131C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0240" y="12828131"/>
            <a:ext cx="3565909" cy="27734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20929" y="1844191"/>
            <a:ext cx="16129585" cy="1369458"/>
          </a:xfrm>
          <a:prstGeom prst="rect">
            <a:avLst/>
          </a:prstGeom>
        </p:spPr>
        <p:txBody>
          <a:bodyPr vert="horz" wrap="square" lIns="0" tIns="16173" rIns="0" bIns="0" rtlCol="0" anchor="t" anchorCtr="0">
            <a:spAutoFit/>
          </a:bodyPr>
          <a:lstStyle/>
          <a:p>
            <a:pPr marL="15403">
              <a:lnSpc>
                <a:spcPct val="100000"/>
              </a:lnSpc>
              <a:spcBef>
                <a:spcPts val="127"/>
              </a:spcBef>
            </a:pPr>
            <a:r>
              <a:rPr sz="8793" spc="-1098" dirty="0">
                <a:solidFill>
                  <a:srgbClr val="FFFFFF"/>
                </a:solidFill>
              </a:rPr>
              <a:t>Use</a:t>
            </a:r>
            <a:r>
              <a:rPr sz="8793" spc="-728" dirty="0">
                <a:solidFill>
                  <a:srgbClr val="FFFFFF"/>
                </a:solidFill>
              </a:rPr>
              <a:t> </a:t>
            </a:r>
            <a:r>
              <a:rPr sz="8793" spc="-1084" dirty="0">
                <a:solidFill>
                  <a:srgbClr val="FFFFFF"/>
                </a:solidFill>
              </a:rPr>
              <a:t>our</a:t>
            </a:r>
            <a:r>
              <a:rPr sz="8793" spc="-734" dirty="0">
                <a:solidFill>
                  <a:srgbClr val="FFFFFF"/>
                </a:solidFill>
              </a:rPr>
              <a:t> </a:t>
            </a:r>
            <a:r>
              <a:rPr sz="8793" spc="-934" dirty="0">
                <a:solidFill>
                  <a:srgbClr val="FFFFFF"/>
                </a:solidFill>
              </a:rPr>
              <a:t>hashtags</a:t>
            </a:r>
            <a:r>
              <a:rPr sz="8793" spc="-734" dirty="0">
                <a:solidFill>
                  <a:srgbClr val="FFFFFF"/>
                </a:solidFill>
              </a:rPr>
              <a:t> </a:t>
            </a:r>
            <a:r>
              <a:rPr sz="8793" spc="-1668" dirty="0">
                <a:solidFill>
                  <a:srgbClr val="FFFFFF"/>
                </a:solidFill>
              </a:rPr>
              <a:t>&amp;</a:t>
            </a:r>
            <a:r>
              <a:rPr sz="8793" spc="-734" dirty="0">
                <a:solidFill>
                  <a:srgbClr val="FFFFFF"/>
                </a:solidFill>
              </a:rPr>
              <a:t> </a:t>
            </a:r>
            <a:r>
              <a:rPr sz="8793" spc="-964" dirty="0">
                <a:solidFill>
                  <a:srgbClr val="FFFFFF"/>
                </a:solidFill>
              </a:rPr>
              <a:t>mention</a:t>
            </a:r>
            <a:r>
              <a:rPr sz="8793" spc="-740" dirty="0">
                <a:solidFill>
                  <a:srgbClr val="FFFFFF"/>
                </a:solidFill>
              </a:rPr>
              <a:t> </a:t>
            </a:r>
            <a:r>
              <a:rPr sz="8793" spc="-1267" dirty="0">
                <a:solidFill>
                  <a:srgbClr val="FFFFFF"/>
                </a:solidFill>
              </a:rPr>
              <a:t>us</a:t>
            </a:r>
            <a:endParaRPr sz="8793" dirty="0"/>
          </a:p>
        </p:txBody>
      </p:sp>
      <p:sp>
        <p:nvSpPr>
          <p:cNvPr id="5" name="object 5"/>
          <p:cNvSpPr txBox="1"/>
          <p:nvPr/>
        </p:nvSpPr>
        <p:spPr>
          <a:xfrm>
            <a:off x="1603953" y="6941678"/>
            <a:ext cx="2509850" cy="691292"/>
          </a:xfrm>
          <a:prstGeom prst="rect">
            <a:avLst/>
          </a:prstGeom>
        </p:spPr>
        <p:txBody>
          <a:bodyPr vert="horz" wrap="square" lIns="0" tIns="19253" rIns="0" bIns="0" rtlCol="0">
            <a:spAutoFit/>
          </a:bodyPr>
          <a:lstStyle/>
          <a:p>
            <a:pPr marL="15403">
              <a:spcBef>
                <a:spcPts val="152"/>
              </a:spcBef>
            </a:pPr>
            <a:r>
              <a:rPr sz="4366" b="1" spc="-443" dirty="0">
                <a:solidFill>
                  <a:srgbClr val="FFFFFF"/>
                </a:solidFill>
                <a:latin typeface="Verdana"/>
                <a:cs typeface="Verdana"/>
              </a:rPr>
              <a:t>Hashtags</a:t>
            </a:r>
            <a:endParaRPr sz="4366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03953" y="8235971"/>
            <a:ext cx="4251113" cy="1276418"/>
          </a:xfrm>
          <a:prstGeom prst="rect">
            <a:avLst/>
          </a:prstGeom>
        </p:spPr>
        <p:txBody>
          <a:bodyPr vert="horz" wrap="square" lIns="0" tIns="10012" rIns="0" bIns="0" rtlCol="0">
            <a:spAutoFit/>
          </a:bodyPr>
          <a:lstStyle/>
          <a:p>
            <a:pPr marL="15403" marR="6161">
              <a:lnSpc>
                <a:spcPct val="101499"/>
              </a:lnSpc>
              <a:spcBef>
                <a:spcPts val="79"/>
              </a:spcBef>
            </a:pPr>
            <a:r>
              <a:rPr sz="2789" spc="-12" dirty="0">
                <a:solidFill>
                  <a:srgbClr val="FFFFFF"/>
                </a:solidFill>
                <a:latin typeface="Verdana"/>
                <a:cs typeface="Verdana"/>
              </a:rPr>
              <a:t>#GPTWcertified </a:t>
            </a:r>
            <a:r>
              <a:rPr sz="2789" spc="-36" dirty="0">
                <a:solidFill>
                  <a:srgbClr val="FFFFFF"/>
                </a:solidFill>
                <a:latin typeface="Verdana"/>
                <a:cs typeface="Verdana"/>
              </a:rPr>
              <a:t>#CertificationNationDay </a:t>
            </a:r>
            <a:r>
              <a:rPr sz="2789" spc="-12" dirty="0">
                <a:solidFill>
                  <a:srgbClr val="FFFFFF"/>
                </a:solidFill>
                <a:latin typeface="Verdana"/>
                <a:cs typeface="Verdana"/>
              </a:rPr>
              <a:t>#GreatPlaceToWork</a:t>
            </a:r>
            <a:endParaRPr sz="2789" dirty="0">
              <a:latin typeface="Verdana"/>
              <a:cs typeface="Verdan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301984" y="6803694"/>
            <a:ext cx="0" cy="4099396"/>
          </a:xfrm>
          <a:custGeom>
            <a:avLst/>
            <a:gdLst/>
            <a:ahLst/>
            <a:cxnLst/>
            <a:rect l="l" t="t" r="r" b="b"/>
            <a:pathLst>
              <a:path h="3380104">
                <a:moveTo>
                  <a:pt x="0" y="0"/>
                </a:moveTo>
                <a:lnTo>
                  <a:pt x="0" y="3380058"/>
                </a:lnTo>
              </a:path>
            </a:pathLst>
          </a:custGeom>
          <a:ln w="10465">
            <a:solidFill>
              <a:srgbClr val="555E66"/>
            </a:solidFill>
          </a:ln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8" name="object 8">
            <a:hlinkClick r:id="rId3"/>
          </p:cNvPr>
          <p:cNvSpPr/>
          <p:nvPr/>
        </p:nvSpPr>
        <p:spPr>
          <a:xfrm>
            <a:off x="8611100" y="8114290"/>
            <a:ext cx="419720" cy="419720"/>
          </a:xfrm>
          <a:custGeom>
            <a:avLst/>
            <a:gdLst/>
            <a:ahLst/>
            <a:cxnLst/>
            <a:rect l="l" t="t" r="r" b="b"/>
            <a:pathLst>
              <a:path w="346075" h="346075">
                <a:moveTo>
                  <a:pt x="326304" y="0"/>
                </a:moveTo>
                <a:lnTo>
                  <a:pt x="19193" y="0"/>
                </a:lnTo>
                <a:lnTo>
                  <a:pt x="11723" y="1508"/>
                </a:lnTo>
                <a:lnTo>
                  <a:pt x="5622" y="5622"/>
                </a:lnTo>
                <a:lnTo>
                  <a:pt x="1508" y="11723"/>
                </a:lnTo>
                <a:lnTo>
                  <a:pt x="0" y="19193"/>
                </a:lnTo>
                <a:lnTo>
                  <a:pt x="0" y="326304"/>
                </a:lnTo>
                <a:lnTo>
                  <a:pt x="1508" y="333777"/>
                </a:lnTo>
                <a:lnTo>
                  <a:pt x="5622" y="339878"/>
                </a:lnTo>
                <a:lnTo>
                  <a:pt x="11723" y="343990"/>
                </a:lnTo>
                <a:lnTo>
                  <a:pt x="19193" y="345497"/>
                </a:lnTo>
                <a:lnTo>
                  <a:pt x="326304" y="345497"/>
                </a:lnTo>
                <a:lnTo>
                  <a:pt x="333773" y="343990"/>
                </a:lnTo>
                <a:lnTo>
                  <a:pt x="339874" y="339878"/>
                </a:lnTo>
                <a:lnTo>
                  <a:pt x="343988" y="333777"/>
                </a:lnTo>
                <a:lnTo>
                  <a:pt x="345497" y="326304"/>
                </a:lnTo>
                <a:lnTo>
                  <a:pt x="345497" y="307111"/>
                </a:lnTo>
                <a:lnTo>
                  <a:pt x="38386" y="307111"/>
                </a:lnTo>
                <a:lnTo>
                  <a:pt x="38386" y="38386"/>
                </a:lnTo>
                <a:lnTo>
                  <a:pt x="345497" y="38386"/>
                </a:lnTo>
                <a:lnTo>
                  <a:pt x="345497" y="19193"/>
                </a:lnTo>
                <a:lnTo>
                  <a:pt x="343988" y="11723"/>
                </a:lnTo>
                <a:lnTo>
                  <a:pt x="339874" y="5622"/>
                </a:lnTo>
                <a:lnTo>
                  <a:pt x="333773" y="1508"/>
                </a:lnTo>
                <a:lnTo>
                  <a:pt x="326304" y="0"/>
                </a:lnTo>
                <a:close/>
              </a:path>
              <a:path w="346075" h="346075">
                <a:moveTo>
                  <a:pt x="345497" y="38386"/>
                </a:moveTo>
                <a:lnTo>
                  <a:pt x="307111" y="38386"/>
                </a:lnTo>
                <a:lnTo>
                  <a:pt x="307111" y="307111"/>
                </a:lnTo>
                <a:lnTo>
                  <a:pt x="345497" y="307111"/>
                </a:lnTo>
                <a:lnTo>
                  <a:pt x="345497" y="38386"/>
                </a:lnTo>
                <a:close/>
              </a:path>
              <a:path w="346075" h="346075">
                <a:moveTo>
                  <a:pt x="105567" y="134362"/>
                </a:moveTo>
                <a:lnTo>
                  <a:pt x="67181" y="134362"/>
                </a:lnTo>
                <a:lnTo>
                  <a:pt x="67181" y="278316"/>
                </a:lnTo>
                <a:lnTo>
                  <a:pt x="105567" y="278316"/>
                </a:lnTo>
                <a:lnTo>
                  <a:pt x="105567" y="134362"/>
                </a:lnTo>
                <a:close/>
              </a:path>
              <a:path w="346075" h="346075">
                <a:moveTo>
                  <a:pt x="172748" y="134362"/>
                </a:moveTo>
                <a:lnTo>
                  <a:pt x="134362" y="134362"/>
                </a:lnTo>
                <a:lnTo>
                  <a:pt x="134362" y="278316"/>
                </a:lnTo>
                <a:lnTo>
                  <a:pt x="172748" y="278316"/>
                </a:lnTo>
                <a:lnTo>
                  <a:pt x="172748" y="196737"/>
                </a:lnTo>
                <a:lnTo>
                  <a:pt x="175389" y="183670"/>
                </a:lnTo>
                <a:lnTo>
                  <a:pt x="182589" y="172992"/>
                </a:lnTo>
                <a:lnTo>
                  <a:pt x="193267" y="165789"/>
                </a:lnTo>
                <a:lnTo>
                  <a:pt x="206339" y="163146"/>
                </a:lnTo>
                <a:lnTo>
                  <a:pt x="270052" y="163146"/>
                </a:lnTo>
                <a:lnTo>
                  <a:pt x="259634" y="145843"/>
                </a:lnTo>
                <a:lnTo>
                  <a:pt x="255189" y="142613"/>
                </a:lnTo>
                <a:lnTo>
                  <a:pt x="172748" y="142613"/>
                </a:lnTo>
                <a:lnTo>
                  <a:pt x="172748" y="134362"/>
                </a:lnTo>
                <a:close/>
              </a:path>
              <a:path w="346075" h="346075">
                <a:moveTo>
                  <a:pt x="270052" y="163146"/>
                </a:moveTo>
                <a:lnTo>
                  <a:pt x="206339" y="163146"/>
                </a:lnTo>
                <a:lnTo>
                  <a:pt x="219419" y="165789"/>
                </a:lnTo>
                <a:lnTo>
                  <a:pt x="230096" y="172992"/>
                </a:lnTo>
                <a:lnTo>
                  <a:pt x="237292" y="183670"/>
                </a:lnTo>
                <a:lnTo>
                  <a:pt x="239929" y="196737"/>
                </a:lnTo>
                <a:lnTo>
                  <a:pt x="239929" y="278316"/>
                </a:lnTo>
                <a:lnTo>
                  <a:pt x="278316" y="278316"/>
                </a:lnTo>
                <a:lnTo>
                  <a:pt x="278316" y="196737"/>
                </a:lnTo>
                <a:lnTo>
                  <a:pt x="273410" y="168722"/>
                </a:lnTo>
                <a:lnTo>
                  <a:pt x="270052" y="163146"/>
                </a:lnTo>
                <a:close/>
              </a:path>
              <a:path w="346075" h="346075">
                <a:moveTo>
                  <a:pt x="211134" y="124760"/>
                </a:moveTo>
                <a:lnTo>
                  <a:pt x="200772" y="126027"/>
                </a:lnTo>
                <a:lnTo>
                  <a:pt x="190865" y="129626"/>
                </a:lnTo>
                <a:lnTo>
                  <a:pt x="181497" y="135256"/>
                </a:lnTo>
                <a:lnTo>
                  <a:pt x="172748" y="142613"/>
                </a:lnTo>
                <a:lnTo>
                  <a:pt x="255189" y="142613"/>
                </a:lnTo>
                <a:lnTo>
                  <a:pt x="238404" y="130417"/>
                </a:lnTo>
                <a:lnTo>
                  <a:pt x="211134" y="124760"/>
                </a:lnTo>
                <a:close/>
              </a:path>
              <a:path w="346075" h="346075">
                <a:moveTo>
                  <a:pt x="86374" y="57579"/>
                </a:moveTo>
                <a:lnTo>
                  <a:pt x="75171" y="59843"/>
                </a:lnTo>
                <a:lnTo>
                  <a:pt x="66021" y="66016"/>
                </a:lnTo>
                <a:lnTo>
                  <a:pt x="59852" y="75169"/>
                </a:lnTo>
                <a:lnTo>
                  <a:pt x="57589" y="86374"/>
                </a:lnTo>
                <a:lnTo>
                  <a:pt x="59852" y="97587"/>
                </a:lnTo>
                <a:lnTo>
                  <a:pt x="66021" y="106740"/>
                </a:lnTo>
                <a:lnTo>
                  <a:pt x="75171" y="112908"/>
                </a:lnTo>
                <a:lnTo>
                  <a:pt x="86374" y="115169"/>
                </a:lnTo>
                <a:lnTo>
                  <a:pt x="97579" y="112908"/>
                </a:lnTo>
                <a:lnTo>
                  <a:pt x="106732" y="106740"/>
                </a:lnTo>
                <a:lnTo>
                  <a:pt x="112905" y="97587"/>
                </a:lnTo>
                <a:lnTo>
                  <a:pt x="115169" y="86374"/>
                </a:lnTo>
                <a:lnTo>
                  <a:pt x="112905" y="75169"/>
                </a:lnTo>
                <a:lnTo>
                  <a:pt x="106732" y="66016"/>
                </a:lnTo>
                <a:lnTo>
                  <a:pt x="97579" y="59843"/>
                </a:lnTo>
                <a:lnTo>
                  <a:pt x="86374" y="575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9" name="object 9">
            <a:hlinkClick r:id="rId4"/>
          </p:cNvPr>
          <p:cNvSpPr/>
          <p:nvPr/>
        </p:nvSpPr>
        <p:spPr>
          <a:xfrm>
            <a:off x="8632233" y="10150568"/>
            <a:ext cx="353489" cy="321144"/>
          </a:xfrm>
          <a:custGeom>
            <a:avLst/>
            <a:gdLst/>
            <a:ahLst/>
            <a:cxnLst/>
            <a:rect l="l" t="t" r="r" b="b"/>
            <a:pathLst>
              <a:path w="291465" h="264795">
                <a:moveTo>
                  <a:pt x="92614" y="0"/>
                </a:moveTo>
                <a:lnTo>
                  <a:pt x="0" y="0"/>
                </a:lnTo>
                <a:lnTo>
                  <a:pt x="109295" y="145723"/>
                </a:lnTo>
                <a:lnTo>
                  <a:pt x="5947" y="264620"/>
                </a:lnTo>
                <a:lnTo>
                  <a:pt x="41003" y="264620"/>
                </a:lnTo>
                <a:lnTo>
                  <a:pt x="125535" y="167377"/>
                </a:lnTo>
                <a:lnTo>
                  <a:pt x="158600" y="167377"/>
                </a:lnTo>
                <a:lnTo>
                  <a:pt x="52909" y="26459"/>
                </a:lnTo>
                <a:lnTo>
                  <a:pt x="112457" y="26459"/>
                </a:lnTo>
                <a:lnTo>
                  <a:pt x="92614" y="0"/>
                </a:lnTo>
                <a:close/>
              </a:path>
              <a:path w="291465" h="264795">
                <a:moveTo>
                  <a:pt x="158600" y="167377"/>
                </a:moveTo>
                <a:lnTo>
                  <a:pt x="125535" y="167377"/>
                </a:lnTo>
                <a:lnTo>
                  <a:pt x="198465" y="264620"/>
                </a:lnTo>
                <a:lnTo>
                  <a:pt x="291069" y="264620"/>
                </a:lnTo>
                <a:lnTo>
                  <a:pt x="271228" y="238160"/>
                </a:lnTo>
                <a:lnTo>
                  <a:pt x="211689" y="238160"/>
                </a:lnTo>
                <a:lnTo>
                  <a:pt x="158600" y="167377"/>
                </a:lnTo>
                <a:close/>
              </a:path>
              <a:path w="291465" h="264795">
                <a:moveTo>
                  <a:pt x="112457" y="26459"/>
                </a:moveTo>
                <a:lnTo>
                  <a:pt x="79379" y="26459"/>
                </a:lnTo>
                <a:lnTo>
                  <a:pt x="238149" y="238160"/>
                </a:lnTo>
                <a:lnTo>
                  <a:pt x="271228" y="238160"/>
                </a:lnTo>
                <a:lnTo>
                  <a:pt x="177188" y="112750"/>
                </a:lnTo>
                <a:lnTo>
                  <a:pt x="196003" y="91107"/>
                </a:lnTo>
                <a:lnTo>
                  <a:pt x="160937" y="91107"/>
                </a:lnTo>
                <a:lnTo>
                  <a:pt x="112457" y="26459"/>
                </a:lnTo>
                <a:close/>
              </a:path>
              <a:path w="291465" h="264795">
                <a:moveTo>
                  <a:pt x="275206" y="0"/>
                </a:moveTo>
                <a:lnTo>
                  <a:pt x="240139" y="0"/>
                </a:lnTo>
                <a:lnTo>
                  <a:pt x="160937" y="91107"/>
                </a:lnTo>
                <a:lnTo>
                  <a:pt x="196003" y="91107"/>
                </a:lnTo>
                <a:lnTo>
                  <a:pt x="2752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10" name="object 10">
            <a:hlinkClick r:id="rId5"/>
          </p:cNvPr>
          <p:cNvSpPr/>
          <p:nvPr/>
        </p:nvSpPr>
        <p:spPr>
          <a:xfrm>
            <a:off x="8599959" y="8793112"/>
            <a:ext cx="418180" cy="418950"/>
          </a:xfrm>
          <a:custGeom>
            <a:avLst/>
            <a:gdLst/>
            <a:ahLst/>
            <a:cxnLst/>
            <a:rect l="l" t="t" r="r" b="b"/>
            <a:pathLst>
              <a:path w="344804" h="345440">
                <a:moveTo>
                  <a:pt x="201173" y="0"/>
                </a:moveTo>
                <a:lnTo>
                  <a:pt x="143808" y="0"/>
                </a:lnTo>
                <a:lnTo>
                  <a:pt x="125844" y="162"/>
                </a:lnTo>
                <a:lnTo>
                  <a:pt x="77186" y="3722"/>
                </a:lnTo>
                <a:lnTo>
                  <a:pt x="35623" y="22395"/>
                </a:lnTo>
                <a:lnTo>
                  <a:pt x="8463" y="59554"/>
                </a:lnTo>
                <a:lnTo>
                  <a:pt x="432" y="101490"/>
                </a:lnTo>
                <a:lnTo>
                  <a:pt x="0" y="111634"/>
                </a:lnTo>
                <a:lnTo>
                  <a:pt x="11" y="233787"/>
                </a:lnTo>
                <a:lnTo>
                  <a:pt x="365" y="242302"/>
                </a:lnTo>
                <a:lnTo>
                  <a:pt x="432" y="243905"/>
                </a:lnTo>
                <a:lnTo>
                  <a:pt x="1451" y="256672"/>
                </a:lnTo>
                <a:lnTo>
                  <a:pt x="3041" y="266844"/>
                </a:lnTo>
                <a:lnTo>
                  <a:pt x="3167" y="267650"/>
                </a:lnTo>
                <a:lnTo>
                  <a:pt x="21844" y="309225"/>
                </a:lnTo>
                <a:lnTo>
                  <a:pt x="58996" y="336373"/>
                </a:lnTo>
                <a:lnTo>
                  <a:pt x="100921" y="344415"/>
                </a:lnTo>
                <a:lnTo>
                  <a:pt x="143808" y="345410"/>
                </a:lnTo>
                <a:lnTo>
                  <a:pt x="199991" y="345410"/>
                </a:lnTo>
                <a:lnTo>
                  <a:pt x="243367" y="344415"/>
                </a:lnTo>
                <a:lnTo>
                  <a:pt x="285292" y="336373"/>
                </a:lnTo>
                <a:lnTo>
                  <a:pt x="320956" y="310867"/>
                </a:lnTo>
                <a:lnTo>
                  <a:pt x="145446" y="310867"/>
                </a:lnTo>
                <a:lnTo>
                  <a:pt x="128046" y="310732"/>
                </a:lnTo>
                <a:lnTo>
                  <a:pt x="115295" y="310429"/>
                </a:lnTo>
                <a:lnTo>
                  <a:pt x="102544" y="309892"/>
                </a:lnTo>
                <a:lnTo>
                  <a:pt x="93531" y="309225"/>
                </a:lnTo>
                <a:lnTo>
                  <a:pt x="93367" y="309225"/>
                </a:lnTo>
                <a:lnTo>
                  <a:pt x="47080" y="286259"/>
                </a:lnTo>
                <a:lnTo>
                  <a:pt x="35064" y="243905"/>
                </a:lnTo>
                <a:lnTo>
                  <a:pt x="34944" y="242302"/>
                </a:lnTo>
                <a:lnTo>
                  <a:pt x="34606" y="233787"/>
                </a:lnTo>
                <a:lnTo>
                  <a:pt x="34589" y="111634"/>
                </a:lnTo>
                <a:lnTo>
                  <a:pt x="34924" y="103584"/>
                </a:lnTo>
                <a:lnTo>
                  <a:pt x="43572" y="64559"/>
                </a:lnTo>
                <a:lnTo>
                  <a:pt x="77996" y="39051"/>
                </a:lnTo>
                <a:lnTo>
                  <a:pt x="128768" y="34675"/>
                </a:lnTo>
                <a:lnTo>
                  <a:pt x="320959" y="34540"/>
                </a:lnTo>
                <a:lnTo>
                  <a:pt x="315899" y="28937"/>
                </a:lnTo>
                <a:lnTo>
                  <a:pt x="276687" y="6081"/>
                </a:lnTo>
                <a:lnTo>
                  <a:pt x="231475" y="480"/>
                </a:lnTo>
                <a:lnTo>
                  <a:pt x="231770" y="480"/>
                </a:lnTo>
                <a:lnTo>
                  <a:pt x="219072" y="162"/>
                </a:lnTo>
                <a:lnTo>
                  <a:pt x="220292" y="162"/>
                </a:lnTo>
                <a:lnTo>
                  <a:pt x="201173" y="0"/>
                </a:lnTo>
                <a:close/>
              </a:path>
              <a:path w="344804" h="345440">
                <a:moveTo>
                  <a:pt x="320959" y="34540"/>
                </a:moveTo>
                <a:lnTo>
                  <a:pt x="199234" y="34540"/>
                </a:lnTo>
                <a:lnTo>
                  <a:pt x="217286" y="34675"/>
                </a:lnTo>
                <a:lnTo>
                  <a:pt x="216576" y="34675"/>
                </a:lnTo>
                <a:lnTo>
                  <a:pt x="229369" y="34976"/>
                </a:lnTo>
                <a:lnTo>
                  <a:pt x="229203" y="34976"/>
                </a:lnTo>
                <a:lnTo>
                  <a:pt x="241744" y="35503"/>
                </a:lnTo>
                <a:lnTo>
                  <a:pt x="280330" y="44141"/>
                </a:lnTo>
                <a:lnTo>
                  <a:pt x="305794" y="78570"/>
                </a:lnTo>
                <a:lnTo>
                  <a:pt x="308547" y="93119"/>
                </a:lnTo>
                <a:lnTo>
                  <a:pt x="308637" y="93737"/>
                </a:lnTo>
                <a:lnTo>
                  <a:pt x="309222" y="101490"/>
                </a:lnTo>
                <a:lnTo>
                  <a:pt x="309252" y="101886"/>
                </a:lnTo>
                <a:lnTo>
                  <a:pt x="309363" y="103584"/>
                </a:lnTo>
                <a:lnTo>
                  <a:pt x="309683" y="111634"/>
                </a:lnTo>
                <a:lnTo>
                  <a:pt x="309698" y="233787"/>
                </a:lnTo>
                <a:lnTo>
                  <a:pt x="309344" y="242302"/>
                </a:lnTo>
                <a:lnTo>
                  <a:pt x="300717" y="280856"/>
                </a:lnTo>
                <a:lnTo>
                  <a:pt x="266283" y="306360"/>
                </a:lnTo>
                <a:lnTo>
                  <a:pt x="250920" y="309225"/>
                </a:lnTo>
                <a:lnTo>
                  <a:pt x="250740" y="309225"/>
                </a:lnTo>
                <a:lnTo>
                  <a:pt x="241744" y="309892"/>
                </a:lnTo>
                <a:lnTo>
                  <a:pt x="228271" y="310429"/>
                </a:lnTo>
                <a:lnTo>
                  <a:pt x="215185" y="310732"/>
                </a:lnTo>
                <a:lnTo>
                  <a:pt x="197894" y="310867"/>
                </a:lnTo>
                <a:lnTo>
                  <a:pt x="320956" y="310867"/>
                </a:lnTo>
                <a:lnTo>
                  <a:pt x="341121" y="267650"/>
                </a:lnTo>
                <a:lnTo>
                  <a:pt x="344288" y="233787"/>
                </a:lnTo>
                <a:lnTo>
                  <a:pt x="344278" y="111634"/>
                </a:lnTo>
                <a:lnTo>
                  <a:pt x="338755" y="68162"/>
                </a:lnTo>
                <a:lnTo>
                  <a:pt x="321082" y="34675"/>
                </a:lnTo>
                <a:lnTo>
                  <a:pt x="320959" y="34540"/>
                </a:lnTo>
                <a:close/>
              </a:path>
              <a:path w="344804" h="345440">
                <a:moveTo>
                  <a:pt x="172144" y="86328"/>
                </a:moveTo>
                <a:lnTo>
                  <a:pt x="138513" y="93119"/>
                </a:lnTo>
                <a:lnTo>
                  <a:pt x="111059" y="111634"/>
                </a:lnTo>
                <a:lnTo>
                  <a:pt x="92554" y="139090"/>
                </a:lnTo>
                <a:lnTo>
                  <a:pt x="85770" y="172703"/>
                </a:lnTo>
                <a:lnTo>
                  <a:pt x="92561" y="206333"/>
                </a:lnTo>
                <a:lnTo>
                  <a:pt x="111079" y="233787"/>
                </a:lnTo>
                <a:lnTo>
                  <a:pt x="138536" y="252292"/>
                </a:lnTo>
                <a:lnTo>
                  <a:pt x="172144" y="259077"/>
                </a:lnTo>
                <a:lnTo>
                  <a:pt x="205738" y="252292"/>
                </a:lnTo>
                <a:lnTo>
                  <a:pt x="206676" y="251677"/>
                </a:lnTo>
                <a:lnTo>
                  <a:pt x="233199" y="233787"/>
                </a:lnTo>
                <a:lnTo>
                  <a:pt x="239459" y="224523"/>
                </a:lnTo>
                <a:lnTo>
                  <a:pt x="172144" y="224523"/>
                </a:lnTo>
                <a:lnTo>
                  <a:pt x="151970" y="220450"/>
                </a:lnTo>
                <a:lnTo>
                  <a:pt x="135499" y="209344"/>
                </a:lnTo>
                <a:lnTo>
                  <a:pt x="124395" y="192872"/>
                </a:lnTo>
                <a:lnTo>
                  <a:pt x="120324" y="172703"/>
                </a:lnTo>
                <a:lnTo>
                  <a:pt x="124395" y="152527"/>
                </a:lnTo>
                <a:lnTo>
                  <a:pt x="135499" y="136052"/>
                </a:lnTo>
                <a:lnTo>
                  <a:pt x="151970" y="124944"/>
                </a:lnTo>
                <a:lnTo>
                  <a:pt x="172144" y="120872"/>
                </a:lnTo>
                <a:lnTo>
                  <a:pt x="239453" y="120872"/>
                </a:lnTo>
                <a:lnTo>
                  <a:pt x="233222" y="111634"/>
                </a:lnTo>
                <a:lnTo>
                  <a:pt x="205763" y="93119"/>
                </a:lnTo>
                <a:lnTo>
                  <a:pt x="172144" y="86328"/>
                </a:lnTo>
                <a:close/>
              </a:path>
              <a:path w="344804" h="345440">
                <a:moveTo>
                  <a:pt x="239453" y="120872"/>
                </a:moveTo>
                <a:lnTo>
                  <a:pt x="172144" y="120872"/>
                </a:lnTo>
                <a:lnTo>
                  <a:pt x="192318" y="124944"/>
                </a:lnTo>
                <a:lnTo>
                  <a:pt x="208789" y="136052"/>
                </a:lnTo>
                <a:lnTo>
                  <a:pt x="219893" y="152527"/>
                </a:lnTo>
                <a:lnTo>
                  <a:pt x="223964" y="172703"/>
                </a:lnTo>
                <a:lnTo>
                  <a:pt x="219893" y="192872"/>
                </a:lnTo>
                <a:lnTo>
                  <a:pt x="208789" y="209344"/>
                </a:lnTo>
                <a:lnTo>
                  <a:pt x="192318" y="220450"/>
                </a:lnTo>
                <a:lnTo>
                  <a:pt x="172144" y="224523"/>
                </a:lnTo>
                <a:lnTo>
                  <a:pt x="239459" y="224523"/>
                </a:lnTo>
                <a:lnTo>
                  <a:pt x="251719" y="206333"/>
                </a:lnTo>
                <a:lnTo>
                  <a:pt x="258518" y="172703"/>
                </a:lnTo>
                <a:lnTo>
                  <a:pt x="251731" y="139090"/>
                </a:lnTo>
                <a:lnTo>
                  <a:pt x="239453" y="120872"/>
                </a:lnTo>
                <a:close/>
              </a:path>
              <a:path w="344804" h="345440">
                <a:moveTo>
                  <a:pt x="262832" y="60413"/>
                </a:moveTo>
                <a:lnTo>
                  <a:pt x="254441" y="62111"/>
                </a:lnTo>
                <a:lnTo>
                  <a:pt x="247576" y="66738"/>
                </a:lnTo>
                <a:lnTo>
                  <a:pt x="242942" y="73599"/>
                </a:lnTo>
                <a:lnTo>
                  <a:pt x="241241" y="81993"/>
                </a:lnTo>
                <a:lnTo>
                  <a:pt x="242945" y="90394"/>
                </a:lnTo>
                <a:lnTo>
                  <a:pt x="247580" y="97257"/>
                </a:lnTo>
                <a:lnTo>
                  <a:pt x="254446" y="101886"/>
                </a:lnTo>
                <a:lnTo>
                  <a:pt x="262832" y="103584"/>
                </a:lnTo>
                <a:lnTo>
                  <a:pt x="271230" y="101886"/>
                </a:lnTo>
                <a:lnTo>
                  <a:pt x="278098" y="97257"/>
                </a:lnTo>
                <a:lnTo>
                  <a:pt x="282733" y="90394"/>
                </a:lnTo>
                <a:lnTo>
                  <a:pt x="284434" y="81993"/>
                </a:lnTo>
                <a:lnTo>
                  <a:pt x="282730" y="73599"/>
                </a:lnTo>
                <a:lnTo>
                  <a:pt x="278092" y="66738"/>
                </a:lnTo>
                <a:lnTo>
                  <a:pt x="271228" y="62111"/>
                </a:lnTo>
                <a:lnTo>
                  <a:pt x="262832" y="604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11" name="object 11"/>
          <p:cNvSpPr txBox="1"/>
          <p:nvPr/>
        </p:nvSpPr>
        <p:spPr>
          <a:xfrm>
            <a:off x="8598622" y="6932533"/>
            <a:ext cx="7571910" cy="3551562"/>
          </a:xfrm>
          <a:prstGeom prst="rect">
            <a:avLst/>
          </a:prstGeom>
        </p:spPr>
        <p:txBody>
          <a:bodyPr vert="horz" wrap="square" lIns="0" tIns="19253" rIns="0" bIns="0" rtlCol="0">
            <a:spAutoFit/>
          </a:bodyPr>
          <a:lstStyle/>
          <a:p>
            <a:pPr marL="15403">
              <a:spcBef>
                <a:spcPts val="152"/>
              </a:spcBef>
            </a:pPr>
            <a:r>
              <a:rPr sz="4366" b="1" spc="-303" dirty="0">
                <a:solidFill>
                  <a:srgbClr val="FFFFFF"/>
                </a:solidFill>
                <a:latin typeface="Verdana"/>
                <a:cs typeface="Verdana"/>
              </a:rPr>
              <a:t>Social</a:t>
            </a:r>
            <a:r>
              <a:rPr sz="4366" b="1" spc="-22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366" b="1" spc="-388" dirty="0">
                <a:solidFill>
                  <a:srgbClr val="FFFFFF"/>
                </a:solidFill>
                <a:latin typeface="Verdana"/>
                <a:cs typeface="Verdana"/>
              </a:rPr>
              <a:t>Handles</a:t>
            </a:r>
            <a:endParaRPr sz="4366">
              <a:latin typeface="Verdana"/>
              <a:cs typeface="Verdana"/>
            </a:endParaRPr>
          </a:p>
          <a:p>
            <a:pPr marL="845601" marR="6161">
              <a:lnSpc>
                <a:spcPct val="156800"/>
              </a:lnSpc>
              <a:spcBef>
                <a:spcPts val="1316"/>
              </a:spcBef>
            </a:pPr>
            <a:r>
              <a:rPr sz="2789" spc="-55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@Great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 </a:t>
            </a:r>
            <a:r>
              <a:rPr sz="2789" spc="97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Place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 </a:t>
            </a:r>
            <a:r>
              <a:rPr sz="2789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to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 </a:t>
            </a:r>
            <a:r>
              <a:rPr sz="2789" spc="-278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Work®</a:t>
            </a:r>
            <a:r>
              <a:rPr sz="2789" spc="-182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 </a:t>
            </a:r>
            <a:r>
              <a:rPr sz="2789" spc="-176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Institute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 </a:t>
            </a:r>
            <a:r>
              <a:rPr sz="2789" spc="-109" dirty="0">
                <a:solidFill>
                  <a:srgbClr val="FFFFFF"/>
                </a:solidFill>
                <a:latin typeface="Verdana"/>
                <a:cs typeface="Verdana"/>
                <a:hlinkClick r:id="rId6"/>
              </a:rPr>
              <a:t>(India)</a:t>
            </a:r>
            <a:r>
              <a:rPr sz="2789" spc="-109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789" spc="-12" dirty="0">
                <a:solidFill>
                  <a:srgbClr val="FFFFFF"/>
                </a:solidFill>
                <a:latin typeface="Verdana"/>
                <a:cs typeface="Verdana"/>
                <a:hlinkClick r:id="rId7"/>
              </a:rPr>
              <a:t>@india_greatplacetowork</a:t>
            </a:r>
            <a:endParaRPr sz="2789">
              <a:latin typeface="Verdana"/>
              <a:cs typeface="Verdana"/>
            </a:endParaRPr>
          </a:p>
          <a:p>
            <a:pPr marL="834049">
              <a:spcBef>
                <a:spcPts val="1898"/>
              </a:spcBef>
            </a:pPr>
            <a:r>
              <a:rPr sz="2789" spc="-55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@Great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97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Place</a:t>
            </a:r>
            <a:r>
              <a:rPr sz="2789" spc="-182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-212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To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-158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Work</a:t>
            </a:r>
            <a:r>
              <a:rPr sz="2789" spc="-182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-176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Institute</a:t>
            </a:r>
            <a:r>
              <a:rPr sz="2789" spc="-182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-346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-</a:t>
            </a:r>
            <a:r>
              <a:rPr sz="2789" spc="-188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 </a:t>
            </a:r>
            <a:r>
              <a:rPr sz="2789" spc="-12" dirty="0">
                <a:solidFill>
                  <a:srgbClr val="FFFFFF"/>
                </a:solidFill>
                <a:latin typeface="Verdana"/>
                <a:cs typeface="Verdana"/>
                <a:hlinkClick r:id="rId8"/>
              </a:rPr>
              <a:t>India</a:t>
            </a:r>
            <a:endParaRPr sz="2789">
              <a:latin typeface="Verdana"/>
              <a:cs typeface="Verdana"/>
            </a:endParaRPr>
          </a:p>
          <a:p>
            <a:pPr marL="845601">
              <a:spcBef>
                <a:spcPts val="1868"/>
              </a:spcBef>
            </a:pPr>
            <a:r>
              <a:rPr sz="2789" spc="-42" dirty="0">
                <a:solidFill>
                  <a:srgbClr val="FFFFFF"/>
                </a:solidFill>
                <a:latin typeface="Verdana"/>
                <a:cs typeface="Verdana"/>
                <a:hlinkClick r:id="rId9"/>
              </a:rPr>
              <a:t>@GPTW_India</a:t>
            </a:r>
            <a:endParaRPr sz="2789">
              <a:latin typeface="Verdana"/>
              <a:cs typeface="Verdana"/>
            </a:endParaRPr>
          </a:p>
        </p:txBody>
      </p:sp>
      <p:sp>
        <p:nvSpPr>
          <p:cNvPr id="12" name="object 12">
            <a:hlinkClick r:id="rId10"/>
          </p:cNvPr>
          <p:cNvSpPr/>
          <p:nvPr/>
        </p:nvSpPr>
        <p:spPr>
          <a:xfrm>
            <a:off x="8599230" y="9471812"/>
            <a:ext cx="419720" cy="419720"/>
          </a:xfrm>
          <a:custGeom>
            <a:avLst/>
            <a:gdLst/>
            <a:ahLst/>
            <a:cxnLst/>
            <a:rect l="l" t="t" r="r" b="b"/>
            <a:pathLst>
              <a:path w="346075" h="346075">
                <a:moveTo>
                  <a:pt x="326293" y="0"/>
                </a:moveTo>
                <a:lnTo>
                  <a:pt x="19193" y="0"/>
                </a:lnTo>
                <a:lnTo>
                  <a:pt x="11723" y="1508"/>
                </a:lnTo>
                <a:lnTo>
                  <a:pt x="5622" y="5622"/>
                </a:lnTo>
                <a:lnTo>
                  <a:pt x="1508" y="11723"/>
                </a:lnTo>
                <a:lnTo>
                  <a:pt x="0" y="19193"/>
                </a:lnTo>
                <a:lnTo>
                  <a:pt x="0" y="326304"/>
                </a:lnTo>
                <a:lnTo>
                  <a:pt x="1508" y="333769"/>
                </a:lnTo>
                <a:lnTo>
                  <a:pt x="5622" y="339870"/>
                </a:lnTo>
                <a:lnTo>
                  <a:pt x="11723" y="343987"/>
                </a:lnTo>
                <a:lnTo>
                  <a:pt x="19193" y="345497"/>
                </a:lnTo>
                <a:lnTo>
                  <a:pt x="326293" y="345497"/>
                </a:lnTo>
                <a:lnTo>
                  <a:pt x="333763" y="343987"/>
                </a:lnTo>
                <a:lnTo>
                  <a:pt x="339863" y="339870"/>
                </a:lnTo>
                <a:lnTo>
                  <a:pt x="343978" y="333769"/>
                </a:lnTo>
                <a:lnTo>
                  <a:pt x="345486" y="326304"/>
                </a:lnTo>
                <a:lnTo>
                  <a:pt x="345486" y="307100"/>
                </a:lnTo>
                <a:lnTo>
                  <a:pt x="38386" y="307100"/>
                </a:lnTo>
                <a:lnTo>
                  <a:pt x="38386" y="38386"/>
                </a:lnTo>
                <a:lnTo>
                  <a:pt x="345486" y="38386"/>
                </a:lnTo>
                <a:lnTo>
                  <a:pt x="345486" y="19193"/>
                </a:lnTo>
                <a:lnTo>
                  <a:pt x="343978" y="11723"/>
                </a:lnTo>
                <a:lnTo>
                  <a:pt x="339863" y="5622"/>
                </a:lnTo>
                <a:lnTo>
                  <a:pt x="333763" y="1508"/>
                </a:lnTo>
                <a:lnTo>
                  <a:pt x="326293" y="0"/>
                </a:lnTo>
                <a:close/>
              </a:path>
              <a:path w="346075" h="346075">
                <a:moveTo>
                  <a:pt x="211134" y="211134"/>
                </a:moveTo>
                <a:lnTo>
                  <a:pt x="172748" y="211134"/>
                </a:lnTo>
                <a:lnTo>
                  <a:pt x="172748" y="307100"/>
                </a:lnTo>
                <a:lnTo>
                  <a:pt x="211134" y="307100"/>
                </a:lnTo>
                <a:lnTo>
                  <a:pt x="211134" y="211134"/>
                </a:lnTo>
                <a:close/>
              </a:path>
              <a:path w="346075" h="346075">
                <a:moveTo>
                  <a:pt x="345486" y="38386"/>
                </a:moveTo>
                <a:lnTo>
                  <a:pt x="307100" y="38386"/>
                </a:lnTo>
                <a:lnTo>
                  <a:pt x="307100" y="307100"/>
                </a:lnTo>
                <a:lnTo>
                  <a:pt x="345486" y="307100"/>
                </a:lnTo>
                <a:lnTo>
                  <a:pt x="345486" y="38386"/>
                </a:lnTo>
                <a:close/>
              </a:path>
              <a:path w="346075" h="346075">
                <a:moveTo>
                  <a:pt x="259123" y="172748"/>
                </a:moveTo>
                <a:lnTo>
                  <a:pt x="134351" y="172748"/>
                </a:lnTo>
                <a:lnTo>
                  <a:pt x="134351" y="211134"/>
                </a:lnTo>
                <a:lnTo>
                  <a:pt x="249521" y="211134"/>
                </a:lnTo>
                <a:lnTo>
                  <a:pt x="259123" y="172748"/>
                </a:lnTo>
                <a:close/>
              </a:path>
              <a:path w="346075" h="346075">
                <a:moveTo>
                  <a:pt x="240903" y="67160"/>
                </a:moveTo>
                <a:lnTo>
                  <a:pt x="232928" y="67662"/>
                </a:lnTo>
                <a:lnTo>
                  <a:pt x="233489" y="67662"/>
                </a:lnTo>
                <a:lnTo>
                  <a:pt x="223838" y="68581"/>
                </a:lnTo>
                <a:lnTo>
                  <a:pt x="184636" y="89986"/>
                </a:lnTo>
                <a:lnTo>
                  <a:pt x="172748" y="141000"/>
                </a:lnTo>
                <a:lnTo>
                  <a:pt x="172748" y="172748"/>
                </a:lnTo>
                <a:lnTo>
                  <a:pt x="211134" y="172748"/>
                </a:lnTo>
                <a:lnTo>
                  <a:pt x="211134" y="141000"/>
                </a:lnTo>
                <a:lnTo>
                  <a:pt x="211300" y="130081"/>
                </a:lnTo>
                <a:lnTo>
                  <a:pt x="249521" y="105567"/>
                </a:lnTo>
                <a:lnTo>
                  <a:pt x="259123" y="105567"/>
                </a:lnTo>
                <a:lnTo>
                  <a:pt x="259123" y="69097"/>
                </a:lnTo>
                <a:lnTo>
                  <a:pt x="249081" y="67662"/>
                </a:lnTo>
                <a:lnTo>
                  <a:pt x="240903" y="671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19762801" y="15649176"/>
            <a:ext cx="6764814" cy="215328"/>
          </a:xfrm>
          <a:prstGeom prst="rect">
            <a:avLst/>
          </a:prstGeom>
        </p:spPr>
        <p:txBody>
          <a:bodyPr vert="horz" wrap="square" lIns="0" tIns="19253" rIns="0" bIns="0" rtlCol="0" anchor="ctr">
            <a:spAutoFit/>
          </a:bodyPr>
          <a:lstStyle/>
          <a:p>
            <a:pPr marL="15403">
              <a:spcBef>
                <a:spcPts val="152"/>
              </a:spcBef>
            </a:pPr>
            <a:r>
              <a:rPr dirty="0"/>
              <a:t>Copyright</a:t>
            </a:r>
            <a:r>
              <a:rPr spc="-30" dirty="0"/>
              <a:t> </a:t>
            </a:r>
            <a:r>
              <a:rPr spc="-308" dirty="0"/>
              <a:t>©</a:t>
            </a:r>
            <a:r>
              <a:rPr spc="-24" dirty="0"/>
              <a:t> </a:t>
            </a:r>
            <a:r>
              <a:rPr spc="-91" dirty="0"/>
              <a:t>2024</a:t>
            </a:r>
            <a:r>
              <a:rPr spc="-24" dirty="0"/>
              <a:t> </a:t>
            </a:r>
            <a:r>
              <a:rPr dirty="0"/>
              <a:t>Great</a:t>
            </a:r>
            <a:r>
              <a:rPr spc="-30" dirty="0"/>
              <a:t> </a:t>
            </a:r>
            <a:r>
              <a:rPr dirty="0"/>
              <a:t>Place</a:t>
            </a:r>
            <a:r>
              <a:rPr spc="-24" dirty="0"/>
              <a:t> </a:t>
            </a:r>
            <a:r>
              <a:rPr spc="-97" dirty="0"/>
              <a:t>To</a:t>
            </a:r>
            <a:r>
              <a:rPr spc="-24" dirty="0"/>
              <a:t> </a:t>
            </a:r>
            <a:r>
              <a:rPr spc="-103" dirty="0"/>
              <a:t>Work®</a:t>
            </a:r>
            <a:r>
              <a:rPr spc="-30" dirty="0"/>
              <a:t> </a:t>
            </a:r>
            <a:r>
              <a:rPr spc="-42" dirty="0"/>
              <a:t>India.</a:t>
            </a:r>
            <a:r>
              <a:rPr spc="-24" dirty="0"/>
              <a:t> </a:t>
            </a:r>
            <a:r>
              <a:rPr spc="-42" dirty="0"/>
              <a:t>All</a:t>
            </a:r>
            <a:r>
              <a:rPr spc="-24" dirty="0"/>
              <a:t> </a:t>
            </a:r>
            <a:r>
              <a:rPr spc="-73" dirty="0"/>
              <a:t>rights</a:t>
            </a:r>
            <a:r>
              <a:rPr spc="-30" dirty="0"/>
              <a:t> </a:t>
            </a:r>
            <a:r>
              <a:rPr spc="-12" dirty="0"/>
              <a:t>reserved.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26844273" y="15648338"/>
            <a:ext cx="887189" cy="215328"/>
          </a:xfrm>
          <a:prstGeom prst="rect">
            <a:avLst/>
          </a:prstGeom>
        </p:spPr>
        <p:txBody>
          <a:bodyPr vert="horz" wrap="square" lIns="0" tIns="19253" rIns="0" bIns="0" rtlCol="0" anchor="ctr">
            <a:spAutoFit/>
          </a:bodyPr>
          <a:lstStyle/>
          <a:p>
            <a:pPr marL="15403">
              <a:spcBef>
                <a:spcPts val="152"/>
              </a:spcBef>
            </a:pPr>
            <a:fld id="{81D60167-4931-47E6-BA6A-407CBD079E47}" type="slidenum">
              <a:rPr spc="-30" dirty="0"/>
              <a:pPr marL="15403">
                <a:spcBef>
                  <a:spcPts val="152"/>
                </a:spcBef>
              </a:pPr>
              <a:t>16</a:t>
            </a:fld>
            <a:endParaRPr spc="-3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DDDAB-1F2B-AE42-D094-D4F44806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390434-8046-3133-30FB-8678DA9E6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93147" y="12877799"/>
            <a:ext cx="5577840" cy="228600"/>
          </a:xfrm>
        </p:spPr>
        <p:txBody>
          <a:bodyPr/>
          <a:lstStyle/>
          <a:p>
            <a:r>
              <a:rPr lang="en-US" dirty="0"/>
              <a:t>©2025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F1A7FE-DB9D-E927-F5E6-A64F0BF5C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130068" y="12877108"/>
            <a:ext cx="731520" cy="228600"/>
          </a:xfrm>
        </p:spPr>
        <p:txBody>
          <a:bodyPr/>
          <a:lstStyle/>
          <a:p>
            <a:fld id="{9B1748D1-B24F-F743-AFA7-ADB2C4425DB8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E16AF5B-AE2C-70F3-444C-E248BBEF6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363" y="1025352"/>
            <a:ext cx="14827224" cy="1524000"/>
          </a:xfrm>
        </p:spPr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6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Update Your Email Signature</a:t>
            </a:r>
            <a:endParaRPr kumimoji="0" lang="en-US" altLang="en-US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roy" panose="0000050000000000000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677BEC-D6F2-4E19-EEB8-3A2BFF79D72F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 bwMode="auto">
          <a:xfrm>
            <a:off x="1176363" y="2537520"/>
            <a:ext cx="202265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/>
              </a:rPr>
              <a:t>Inspire employees and showcase your achievement to clients, investors, and vendors by proudly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/>
              </a:rPr>
              <a:t>displaying your Certification Badge in your email signature.</a:t>
            </a:r>
          </a:p>
        </p:txBody>
      </p:sp>
      <p:pic>
        <p:nvPicPr>
          <p:cNvPr id="8196" name="Picture 4" descr="Our Team">
            <a:extLst>
              <a:ext uri="{FF2B5EF4-FFF2-40B4-BE49-F238E27FC236}">
                <a16:creationId xmlns:a16="http://schemas.microsoft.com/office/drawing/2014/main" id="{7E804DD0-608D-76B8-2629-C0DD998FE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592" y="8010128"/>
            <a:ext cx="20676123" cy="354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RAGHAVENDRA Y S - Associate Manager - Talent Acquisition - Microland  Limited | LinkedIn">
            <a:extLst>
              <a:ext uri="{FF2B5EF4-FFF2-40B4-BE49-F238E27FC236}">
                <a16:creationId xmlns:a16="http://schemas.microsoft.com/office/drawing/2014/main" id="{931E50F2-E8D4-CCB1-5FA8-69DBD7A16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5" y="4553744"/>
            <a:ext cx="12462954" cy="311573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</p:pic>
      <p:pic>
        <p:nvPicPr>
          <p:cNvPr id="8200" name="Picture 8" descr="B2B Lead Generation Companies - B2B Lead Generation Services in USA">
            <a:extLst>
              <a:ext uri="{FF2B5EF4-FFF2-40B4-BE49-F238E27FC236}">
                <a16:creationId xmlns:a16="http://schemas.microsoft.com/office/drawing/2014/main" id="{FE3B93D9-0BE6-55C3-03B0-1B8C9C46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6113" y="4553744"/>
            <a:ext cx="11656826" cy="30963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30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F0CFB5-097A-9238-883F-DF34DE8F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©2025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58915E-9554-8E8B-FD78-4CC992255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AC1D1E2-53E2-E408-5FDF-E6FF2A80B799}"/>
              </a:ext>
            </a:extLst>
          </p:cNvPr>
          <p:cNvSpPr txBox="1">
            <a:spLocks/>
          </p:cNvSpPr>
          <p:nvPr/>
        </p:nvSpPr>
        <p:spPr>
          <a:xfrm>
            <a:off x="1032347" y="5943600"/>
            <a:ext cx="16756240" cy="91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None/>
              <a:defRPr sz="3200" b="1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914400" indent="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None/>
              <a:defRPr sz="24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2pPr>
            <a:lvl3pPr marL="1828800" indent="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None/>
              <a:defRPr sz="24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3pPr>
            <a:lvl4pPr marL="2743200" indent="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None/>
              <a:defRPr sz="24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4pPr>
            <a:lvl5pPr marL="3657600" indent="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None/>
              <a:defRPr sz="2400" kern="120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dirty="0">
                <a:latin typeface="Gilroy" panose="00000500000000000000"/>
              </a:rPr>
              <a:t>For any questions, reach out to us at – </a:t>
            </a:r>
          </a:p>
          <a:p>
            <a:r>
              <a:rPr lang="en-IN" sz="4800" dirty="0">
                <a:latin typeface="Gilroy" panose="00000500000000000000"/>
              </a:rPr>
              <a:t>ashima.avrachan@greatplacetowork.com</a:t>
            </a:r>
          </a:p>
          <a:p>
            <a:endParaRPr lang="en-IN" sz="4000" dirty="0">
              <a:latin typeface="Gilroy" panose="000005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24352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3" y="0"/>
            <a:ext cx="24383059" cy="13713690"/>
          </a:xfrm>
          <a:custGeom>
            <a:avLst/>
            <a:gdLst/>
            <a:ahLst/>
            <a:cxnLst/>
            <a:rect l="l" t="t" r="r" b="b"/>
            <a:pathLst>
              <a:path w="20104735" h="11307445">
                <a:moveTo>
                  <a:pt x="20104204" y="0"/>
                </a:moveTo>
                <a:lnTo>
                  <a:pt x="0" y="0"/>
                </a:lnTo>
                <a:lnTo>
                  <a:pt x="0" y="11307142"/>
                </a:lnTo>
                <a:lnTo>
                  <a:pt x="20104204" y="11307142"/>
                </a:lnTo>
                <a:lnTo>
                  <a:pt x="20104204" y="0"/>
                </a:lnTo>
                <a:close/>
              </a:path>
            </a:pathLst>
          </a:custGeom>
          <a:solidFill>
            <a:srgbClr val="111111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3" name="object 3"/>
          <p:cNvSpPr/>
          <p:nvPr/>
        </p:nvSpPr>
        <p:spPr>
          <a:xfrm>
            <a:off x="1523610" y="12829236"/>
            <a:ext cx="3552606" cy="272626"/>
          </a:xfrm>
          <a:custGeom>
            <a:avLst/>
            <a:gdLst/>
            <a:ahLst/>
            <a:cxnLst/>
            <a:rect l="l" t="t" r="r" b="b"/>
            <a:pathLst>
              <a:path w="2929254" h="224790">
                <a:moveTo>
                  <a:pt x="607504" y="61712"/>
                </a:moveTo>
                <a:lnTo>
                  <a:pt x="577465" y="67974"/>
                </a:lnTo>
                <a:lnTo>
                  <a:pt x="552783" y="85198"/>
                </a:lnTo>
                <a:lnTo>
                  <a:pt x="536063" y="111045"/>
                </a:lnTo>
                <a:lnTo>
                  <a:pt x="529918" y="143211"/>
                </a:lnTo>
                <a:lnTo>
                  <a:pt x="535945" y="174682"/>
                </a:lnTo>
                <a:lnTo>
                  <a:pt x="536063" y="175297"/>
                </a:lnTo>
                <a:lnTo>
                  <a:pt x="552783" y="201143"/>
                </a:lnTo>
                <a:lnTo>
                  <a:pt x="577465" y="218368"/>
                </a:lnTo>
                <a:lnTo>
                  <a:pt x="607504" y="224630"/>
                </a:lnTo>
                <a:lnTo>
                  <a:pt x="623843" y="223061"/>
                </a:lnTo>
                <a:lnTo>
                  <a:pt x="637931" y="218568"/>
                </a:lnTo>
                <a:lnTo>
                  <a:pt x="649808" y="211472"/>
                </a:lnTo>
                <a:lnTo>
                  <a:pt x="659516" y="202092"/>
                </a:lnTo>
                <a:lnTo>
                  <a:pt x="700690" y="202092"/>
                </a:lnTo>
                <a:lnTo>
                  <a:pt x="700690" y="186713"/>
                </a:lnTo>
                <a:lnTo>
                  <a:pt x="615148" y="186713"/>
                </a:lnTo>
                <a:lnTo>
                  <a:pt x="597614" y="183561"/>
                </a:lnTo>
                <a:lnTo>
                  <a:pt x="583651" y="174682"/>
                </a:lnTo>
                <a:lnTo>
                  <a:pt x="574421" y="160943"/>
                </a:lnTo>
                <a:lnTo>
                  <a:pt x="571085" y="143211"/>
                </a:lnTo>
                <a:lnTo>
                  <a:pt x="574421" y="125479"/>
                </a:lnTo>
                <a:lnTo>
                  <a:pt x="583651" y="111740"/>
                </a:lnTo>
                <a:lnTo>
                  <a:pt x="597614" y="102861"/>
                </a:lnTo>
                <a:lnTo>
                  <a:pt x="615148" y="99709"/>
                </a:lnTo>
                <a:lnTo>
                  <a:pt x="700690" y="99709"/>
                </a:lnTo>
                <a:lnTo>
                  <a:pt x="700690" y="84251"/>
                </a:lnTo>
                <a:lnTo>
                  <a:pt x="659516" y="84251"/>
                </a:lnTo>
                <a:lnTo>
                  <a:pt x="649836" y="74872"/>
                </a:lnTo>
                <a:lnTo>
                  <a:pt x="637956" y="67775"/>
                </a:lnTo>
                <a:lnTo>
                  <a:pt x="623853" y="63281"/>
                </a:lnTo>
                <a:lnTo>
                  <a:pt x="607504" y="61712"/>
                </a:lnTo>
                <a:close/>
              </a:path>
              <a:path w="2929254" h="224790">
                <a:moveTo>
                  <a:pt x="700690" y="202092"/>
                </a:moveTo>
                <a:lnTo>
                  <a:pt x="659516" y="202092"/>
                </a:lnTo>
                <a:lnTo>
                  <a:pt x="659516" y="220304"/>
                </a:lnTo>
                <a:lnTo>
                  <a:pt x="700690" y="220304"/>
                </a:lnTo>
                <a:lnTo>
                  <a:pt x="700690" y="202092"/>
                </a:lnTo>
                <a:close/>
              </a:path>
              <a:path w="2929254" h="224790">
                <a:moveTo>
                  <a:pt x="700690" y="99709"/>
                </a:moveTo>
                <a:lnTo>
                  <a:pt x="615148" y="99709"/>
                </a:lnTo>
                <a:lnTo>
                  <a:pt x="632715" y="102861"/>
                </a:lnTo>
                <a:lnTo>
                  <a:pt x="646785" y="111740"/>
                </a:lnTo>
                <a:lnTo>
                  <a:pt x="656128" y="125479"/>
                </a:lnTo>
                <a:lnTo>
                  <a:pt x="659516" y="143211"/>
                </a:lnTo>
                <a:lnTo>
                  <a:pt x="656176" y="160943"/>
                </a:lnTo>
                <a:lnTo>
                  <a:pt x="646912" y="174682"/>
                </a:lnTo>
                <a:lnTo>
                  <a:pt x="632858" y="183561"/>
                </a:lnTo>
                <a:lnTo>
                  <a:pt x="615148" y="186713"/>
                </a:lnTo>
                <a:lnTo>
                  <a:pt x="700690" y="186713"/>
                </a:lnTo>
                <a:lnTo>
                  <a:pt x="700690" y="99709"/>
                </a:lnTo>
                <a:close/>
              </a:path>
              <a:path w="2929254" h="224790">
                <a:moveTo>
                  <a:pt x="700690" y="66038"/>
                </a:moveTo>
                <a:lnTo>
                  <a:pt x="659516" y="66038"/>
                </a:lnTo>
                <a:lnTo>
                  <a:pt x="659516" y="84251"/>
                </a:lnTo>
                <a:lnTo>
                  <a:pt x="700690" y="84251"/>
                </a:lnTo>
                <a:lnTo>
                  <a:pt x="700690" y="66038"/>
                </a:lnTo>
                <a:close/>
              </a:path>
              <a:path w="2929254" h="224790">
                <a:moveTo>
                  <a:pt x="788611" y="104311"/>
                </a:moveTo>
                <a:lnTo>
                  <a:pt x="747437" y="104311"/>
                </a:lnTo>
                <a:lnTo>
                  <a:pt x="747437" y="168503"/>
                </a:lnTo>
                <a:lnTo>
                  <a:pt x="751386" y="195044"/>
                </a:lnTo>
                <a:lnTo>
                  <a:pt x="764406" y="212358"/>
                </a:lnTo>
                <a:lnTo>
                  <a:pt x="788255" y="220706"/>
                </a:lnTo>
                <a:lnTo>
                  <a:pt x="824690" y="220343"/>
                </a:lnTo>
                <a:lnTo>
                  <a:pt x="824690" y="184637"/>
                </a:lnTo>
                <a:lnTo>
                  <a:pt x="809078" y="184637"/>
                </a:lnTo>
                <a:lnTo>
                  <a:pt x="797784" y="183080"/>
                </a:lnTo>
                <a:lnTo>
                  <a:pt x="790924" y="178168"/>
                </a:lnTo>
                <a:lnTo>
                  <a:pt x="788611" y="168503"/>
                </a:lnTo>
                <a:lnTo>
                  <a:pt x="788611" y="104311"/>
                </a:lnTo>
                <a:close/>
              </a:path>
              <a:path w="2929254" h="224790">
                <a:moveTo>
                  <a:pt x="824690" y="184236"/>
                </a:moveTo>
                <a:lnTo>
                  <a:pt x="809078" y="184637"/>
                </a:lnTo>
                <a:lnTo>
                  <a:pt x="824690" y="184637"/>
                </a:lnTo>
                <a:lnTo>
                  <a:pt x="824690" y="184236"/>
                </a:lnTo>
                <a:close/>
              </a:path>
              <a:path w="2929254" h="224790">
                <a:moveTo>
                  <a:pt x="824690" y="66038"/>
                </a:moveTo>
                <a:lnTo>
                  <a:pt x="719681" y="66038"/>
                </a:lnTo>
                <a:lnTo>
                  <a:pt x="719681" y="104311"/>
                </a:lnTo>
                <a:lnTo>
                  <a:pt x="824690" y="104311"/>
                </a:lnTo>
                <a:lnTo>
                  <a:pt x="824690" y="66038"/>
                </a:lnTo>
                <a:close/>
              </a:path>
              <a:path w="2929254" h="224790">
                <a:moveTo>
                  <a:pt x="788611" y="22851"/>
                </a:moveTo>
                <a:lnTo>
                  <a:pt x="747437" y="34886"/>
                </a:lnTo>
                <a:lnTo>
                  <a:pt x="747437" y="66038"/>
                </a:lnTo>
                <a:lnTo>
                  <a:pt x="788611" y="66038"/>
                </a:lnTo>
                <a:lnTo>
                  <a:pt x="788611" y="22851"/>
                </a:lnTo>
                <a:close/>
              </a:path>
              <a:path w="2929254" h="224790">
                <a:moveTo>
                  <a:pt x="2896611" y="157647"/>
                </a:moveTo>
                <a:lnTo>
                  <a:pt x="2896401" y="157647"/>
                </a:lnTo>
                <a:lnTo>
                  <a:pt x="2883598" y="160134"/>
                </a:lnTo>
                <a:lnTo>
                  <a:pt x="2873219" y="166920"/>
                </a:lnTo>
                <a:lnTo>
                  <a:pt x="2866260" y="176994"/>
                </a:lnTo>
                <a:lnTo>
                  <a:pt x="2863752" y="189190"/>
                </a:lnTo>
                <a:lnTo>
                  <a:pt x="2863719" y="189347"/>
                </a:lnTo>
                <a:lnTo>
                  <a:pt x="2896401" y="220776"/>
                </a:lnTo>
                <a:lnTo>
                  <a:pt x="2909141" y="218352"/>
                </a:lnTo>
                <a:lnTo>
                  <a:pt x="2913323" y="215662"/>
                </a:lnTo>
                <a:lnTo>
                  <a:pt x="2896401" y="215662"/>
                </a:lnTo>
                <a:lnTo>
                  <a:pt x="2885883" y="213763"/>
                </a:lnTo>
                <a:lnTo>
                  <a:pt x="2877385" y="208405"/>
                </a:lnTo>
                <a:lnTo>
                  <a:pt x="2871702" y="200097"/>
                </a:lnTo>
                <a:lnTo>
                  <a:pt x="2869631" y="189347"/>
                </a:lnTo>
                <a:lnTo>
                  <a:pt x="2871621" y="178555"/>
                </a:lnTo>
                <a:lnTo>
                  <a:pt x="2877168" y="170153"/>
                </a:lnTo>
                <a:lnTo>
                  <a:pt x="2885640" y="164700"/>
                </a:lnTo>
                <a:lnTo>
                  <a:pt x="2896401" y="162758"/>
                </a:lnTo>
                <a:lnTo>
                  <a:pt x="2913559" y="162758"/>
                </a:lnTo>
                <a:lnTo>
                  <a:pt x="2909486" y="160134"/>
                </a:lnTo>
                <a:lnTo>
                  <a:pt x="2909873" y="160134"/>
                </a:lnTo>
                <a:lnTo>
                  <a:pt x="2896611" y="157647"/>
                </a:lnTo>
                <a:close/>
              </a:path>
              <a:path w="2929254" h="224790">
                <a:moveTo>
                  <a:pt x="2913559" y="162758"/>
                </a:moveTo>
                <a:lnTo>
                  <a:pt x="2896401" y="162758"/>
                </a:lnTo>
                <a:lnTo>
                  <a:pt x="2907152" y="164700"/>
                </a:lnTo>
                <a:lnTo>
                  <a:pt x="2915634" y="170153"/>
                </a:lnTo>
                <a:lnTo>
                  <a:pt x="2920183" y="176994"/>
                </a:lnTo>
                <a:lnTo>
                  <a:pt x="2921189" y="178555"/>
                </a:lnTo>
                <a:lnTo>
                  <a:pt x="2923171" y="189190"/>
                </a:lnTo>
                <a:lnTo>
                  <a:pt x="2921114" y="199892"/>
                </a:lnTo>
                <a:lnTo>
                  <a:pt x="2915455" y="208248"/>
                </a:lnTo>
                <a:lnTo>
                  <a:pt x="2906837" y="213763"/>
                </a:lnTo>
                <a:lnTo>
                  <a:pt x="2906526" y="213763"/>
                </a:lnTo>
                <a:lnTo>
                  <a:pt x="2896186" y="215662"/>
                </a:lnTo>
                <a:lnTo>
                  <a:pt x="2913323" y="215662"/>
                </a:lnTo>
                <a:lnTo>
                  <a:pt x="2919515" y="211680"/>
                </a:lnTo>
                <a:lnTo>
                  <a:pt x="2926494" y="201659"/>
                </a:lnTo>
                <a:lnTo>
                  <a:pt x="2929016" y="189347"/>
                </a:lnTo>
                <a:lnTo>
                  <a:pt x="2929049" y="189190"/>
                </a:lnTo>
                <a:lnTo>
                  <a:pt x="2926610" y="176994"/>
                </a:lnTo>
                <a:lnTo>
                  <a:pt x="2926556" y="176722"/>
                </a:lnTo>
                <a:lnTo>
                  <a:pt x="2919681" y="166703"/>
                </a:lnTo>
                <a:lnTo>
                  <a:pt x="2913559" y="162758"/>
                </a:lnTo>
                <a:close/>
              </a:path>
              <a:path w="2929254" h="224790">
                <a:moveTo>
                  <a:pt x="2904079" y="173223"/>
                </a:moveTo>
                <a:lnTo>
                  <a:pt x="2885258" y="173223"/>
                </a:lnTo>
                <a:lnTo>
                  <a:pt x="2885258" y="204531"/>
                </a:lnTo>
                <a:lnTo>
                  <a:pt x="2892324" y="204531"/>
                </a:lnTo>
                <a:lnTo>
                  <a:pt x="2892324" y="192376"/>
                </a:lnTo>
                <a:lnTo>
                  <a:pt x="2903077" y="192376"/>
                </a:lnTo>
                <a:lnTo>
                  <a:pt x="2902346" y="191236"/>
                </a:lnTo>
                <a:lnTo>
                  <a:pt x="2906151" y="190096"/>
                </a:lnTo>
                <a:lnTo>
                  <a:pt x="2908844" y="187656"/>
                </a:lnTo>
                <a:lnTo>
                  <a:pt x="2892324" y="187656"/>
                </a:lnTo>
                <a:lnTo>
                  <a:pt x="2892324" y="178555"/>
                </a:lnTo>
                <a:lnTo>
                  <a:pt x="2908903" y="178555"/>
                </a:lnTo>
                <a:lnTo>
                  <a:pt x="2908903" y="176251"/>
                </a:lnTo>
                <a:lnTo>
                  <a:pt x="2904079" y="173223"/>
                </a:lnTo>
                <a:close/>
              </a:path>
              <a:path w="2929254" h="224790">
                <a:moveTo>
                  <a:pt x="2903077" y="192376"/>
                </a:moveTo>
                <a:lnTo>
                  <a:pt x="2895688" y="192376"/>
                </a:lnTo>
                <a:lnTo>
                  <a:pt x="2903501" y="204531"/>
                </a:lnTo>
                <a:lnTo>
                  <a:pt x="2910873" y="204531"/>
                </a:lnTo>
                <a:lnTo>
                  <a:pt x="2903077" y="192376"/>
                </a:lnTo>
                <a:close/>
              </a:path>
              <a:path w="2929254" h="224790">
                <a:moveTo>
                  <a:pt x="2908903" y="178555"/>
                </a:moveTo>
                <a:lnTo>
                  <a:pt x="2900082" y="178555"/>
                </a:lnTo>
                <a:lnTo>
                  <a:pt x="2902006" y="179635"/>
                </a:lnTo>
                <a:lnTo>
                  <a:pt x="2902006" y="186082"/>
                </a:lnTo>
                <a:lnTo>
                  <a:pt x="2900104" y="187656"/>
                </a:lnTo>
                <a:lnTo>
                  <a:pt x="2908971" y="187656"/>
                </a:lnTo>
                <a:lnTo>
                  <a:pt x="2908903" y="178555"/>
                </a:lnTo>
                <a:close/>
              </a:path>
              <a:path w="2929254" h="224790">
                <a:moveTo>
                  <a:pt x="1011913" y="4325"/>
                </a:moveTo>
                <a:lnTo>
                  <a:pt x="928578" y="4325"/>
                </a:lnTo>
                <a:lnTo>
                  <a:pt x="928578" y="220343"/>
                </a:lnTo>
                <a:lnTo>
                  <a:pt x="972640" y="220343"/>
                </a:lnTo>
                <a:lnTo>
                  <a:pt x="972640" y="149347"/>
                </a:lnTo>
                <a:lnTo>
                  <a:pt x="1011913" y="149347"/>
                </a:lnTo>
                <a:lnTo>
                  <a:pt x="1042003" y="143700"/>
                </a:lnTo>
                <a:lnTo>
                  <a:pt x="1066201" y="128245"/>
                </a:lnTo>
                <a:lnTo>
                  <a:pt x="1079262" y="109579"/>
                </a:lnTo>
                <a:lnTo>
                  <a:pt x="972640" y="109579"/>
                </a:lnTo>
                <a:lnTo>
                  <a:pt x="972640" y="44129"/>
                </a:lnTo>
                <a:lnTo>
                  <a:pt x="1079316" y="44129"/>
                </a:lnTo>
                <a:lnTo>
                  <a:pt x="1066213" y="25407"/>
                </a:lnTo>
                <a:lnTo>
                  <a:pt x="1042017" y="9966"/>
                </a:lnTo>
                <a:lnTo>
                  <a:pt x="1011913" y="4325"/>
                </a:lnTo>
                <a:close/>
              </a:path>
              <a:path w="2929254" h="224790">
                <a:moveTo>
                  <a:pt x="1079316" y="44129"/>
                </a:moveTo>
                <a:lnTo>
                  <a:pt x="1011913" y="44129"/>
                </a:lnTo>
                <a:lnTo>
                  <a:pt x="1024938" y="46593"/>
                </a:lnTo>
                <a:lnTo>
                  <a:pt x="1035243" y="53427"/>
                </a:lnTo>
                <a:lnTo>
                  <a:pt x="1042020" y="63794"/>
                </a:lnTo>
                <a:lnTo>
                  <a:pt x="1044458" y="76854"/>
                </a:lnTo>
                <a:lnTo>
                  <a:pt x="1042020" y="89916"/>
                </a:lnTo>
                <a:lnTo>
                  <a:pt x="1035243" y="100282"/>
                </a:lnTo>
                <a:lnTo>
                  <a:pt x="1024938" y="107115"/>
                </a:lnTo>
                <a:lnTo>
                  <a:pt x="1011913" y="109579"/>
                </a:lnTo>
                <a:lnTo>
                  <a:pt x="1079262" y="109579"/>
                </a:lnTo>
                <a:lnTo>
                  <a:pt x="1082322" y="105207"/>
                </a:lnTo>
                <a:lnTo>
                  <a:pt x="1088173" y="76854"/>
                </a:lnTo>
                <a:lnTo>
                  <a:pt x="1082326" y="48430"/>
                </a:lnTo>
                <a:lnTo>
                  <a:pt x="1079316" y="44129"/>
                </a:lnTo>
                <a:close/>
              </a:path>
              <a:path w="2929254" h="224790">
                <a:moveTo>
                  <a:pt x="117162" y="0"/>
                </a:moveTo>
                <a:lnTo>
                  <a:pt x="70708" y="8790"/>
                </a:lnTo>
                <a:lnTo>
                  <a:pt x="33561" y="32828"/>
                </a:lnTo>
                <a:lnTo>
                  <a:pt x="8924" y="68615"/>
                </a:lnTo>
                <a:lnTo>
                  <a:pt x="0" y="112650"/>
                </a:lnTo>
                <a:lnTo>
                  <a:pt x="8873" y="156586"/>
                </a:lnTo>
                <a:lnTo>
                  <a:pt x="33638" y="192156"/>
                </a:lnTo>
                <a:lnTo>
                  <a:pt x="71515" y="215977"/>
                </a:lnTo>
                <a:lnTo>
                  <a:pt x="119723" y="224670"/>
                </a:lnTo>
                <a:lnTo>
                  <a:pt x="163946" y="217236"/>
                </a:lnTo>
                <a:lnTo>
                  <a:pt x="198682" y="196207"/>
                </a:lnTo>
                <a:lnTo>
                  <a:pt x="207837" y="183014"/>
                </a:lnTo>
                <a:lnTo>
                  <a:pt x="120049" y="183014"/>
                </a:lnTo>
                <a:lnTo>
                  <a:pt x="88463" y="177662"/>
                </a:lnTo>
                <a:lnTo>
                  <a:pt x="64428" y="162877"/>
                </a:lnTo>
                <a:lnTo>
                  <a:pt x="49134" y="140570"/>
                </a:lnTo>
                <a:lnTo>
                  <a:pt x="43771" y="112650"/>
                </a:lnTo>
                <a:lnTo>
                  <a:pt x="49215" y="84581"/>
                </a:lnTo>
                <a:lnTo>
                  <a:pt x="64376" y="61948"/>
                </a:lnTo>
                <a:lnTo>
                  <a:pt x="87501" y="46838"/>
                </a:lnTo>
                <a:lnTo>
                  <a:pt x="116836" y="41337"/>
                </a:lnTo>
                <a:lnTo>
                  <a:pt x="206965" y="41337"/>
                </a:lnTo>
                <a:lnTo>
                  <a:pt x="197322" y="29932"/>
                </a:lnTo>
                <a:lnTo>
                  <a:pt x="174685" y="14040"/>
                </a:lnTo>
                <a:lnTo>
                  <a:pt x="147625" y="3694"/>
                </a:lnTo>
                <a:lnTo>
                  <a:pt x="117162" y="0"/>
                </a:lnTo>
                <a:close/>
              </a:path>
              <a:path w="2929254" h="224790">
                <a:moveTo>
                  <a:pt x="229522" y="104311"/>
                </a:moveTo>
                <a:lnTo>
                  <a:pt x="117488" y="104311"/>
                </a:lnTo>
                <a:lnTo>
                  <a:pt x="117488" y="141953"/>
                </a:lnTo>
                <a:lnTo>
                  <a:pt x="185141" y="141953"/>
                </a:lnTo>
                <a:lnTo>
                  <a:pt x="176681" y="158789"/>
                </a:lnTo>
                <a:lnTo>
                  <a:pt x="162893" y="171746"/>
                </a:lnTo>
                <a:lnTo>
                  <a:pt x="143955" y="180072"/>
                </a:lnTo>
                <a:lnTo>
                  <a:pt x="120049" y="183014"/>
                </a:lnTo>
                <a:lnTo>
                  <a:pt x="207837" y="183014"/>
                </a:lnTo>
                <a:lnTo>
                  <a:pt x="221388" y="163488"/>
                </a:lnTo>
                <a:lnTo>
                  <a:pt x="229522" y="120987"/>
                </a:lnTo>
                <a:lnTo>
                  <a:pt x="229522" y="104311"/>
                </a:lnTo>
                <a:close/>
              </a:path>
              <a:path w="2929254" h="224790">
                <a:moveTo>
                  <a:pt x="206965" y="41337"/>
                </a:moveTo>
                <a:lnTo>
                  <a:pt x="116836" y="41337"/>
                </a:lnTo>
                <a:lnTo>
                  <a:pt x="136223" y="43586"/>
                </a:lnTo>
                <a:lnTo>
                  <a:pt x="153184" y="49828"/>
                </a:lnTo>
                <a:lnTo>
                  <a:pt x="166973" y="59308"/>
                </a:lnTo>
                <a:lnTo>
                  <a:pt x="176841" y="71270"/>
                </a:lnTo>
                <a:lnTo>
                  <a:pt x="214513" y="50265"/>
                </a:lnTo>
                <a:lnTo>
                  <a:pt x="206965" y="41337"/>
                </a:lnTo>
                <a:close/>
              </a:path>
              <a:path w="2929254" h="224790">
                <a:moveTo>
                  <a:pt x="292052" y="66038"/>
                </a:moveTo>
                <a:lnTo>
                  <a:pt x="250881" y="66038"/>
                </a:lnTo>
                <a:lnTo>
                  <a:pt x="250881" y="220343"/>
                </a:lnTo>
                <a:lnTo>
                  <a:pt x="292052" y="220343"/>
                </a:lnTo>
                <a:lnTo>
                  <a:pt x="292052" y="146594"/>
                </a:lnTo>
                <a:lnTo>
                  <a:pt x="296626" y="126451"/>
                </a:lnTo>
                <a:lnTo>
                  <a:pt x="308294" y="113922"/>
                </a:lnTo>
                <a:lnTo>
                  <a:pt x="323973" y="107935"/>
                </a:lnTo>
                <a:lnTo>
                  <a:pt x="340582" y="107418"/>
                </a:lnTo>
                <a:lnTo>
                  <a:pt x="340582" y="92588"/>
                </a:lnTo>
                <a:lnTo>
                  <a:pt x="292052" y="92588"/>
                </a:lnTo>
                <a:lnTo>
                  <a:pt x="292052" y="66038"/>
                </a:lnTo>
                <a:close/>
              </a:path>
              <a:path w="2929254" h="224790">
                <a:moveTo>
                  <a:pt x="340582" y="62970"/>
                </a:moveTo>
                <a:lnTo>
                  <a:pt x="325688" y="64650"/>
                </a:lnTo>
                <a:lnTo>
                  <a:pt x="311893" y="69918"/>
                </a:lnTo>
                <a:lnTo>
                  <a:pt x="300309" y="79116"/>
                </a:lnTo>
                <a:lnTo>
                  <a:pt x="292052" y="92588"/>
                </a:lnTo>
                <a:lnTo>
                  <a:pt x="340582" y="92588"/>
                </a:lnTo>
                <a:lnTo>
                  <a:pt x="340582" y="62970"/>
                </a:lnTo>
                <a:close/>
              </a:path>
              <a:path w="2929254" h="224790">
                <a:moveTo>
                  <a:pt x="435114" y="61703"/>
                </a:moveTo>
                <a:lnTo>
                  <a:pt x="434767" y="61703"/>
                </a:lnTo>
                <a:lnTo>
                  <a:pt x="400400" y="67983"/>
                </a:lnTo>
                <a:lnTo>
                  <a:pt x="373803" y="85198"/>
                </a:lnTo>
                <a:lnTo>
                  <a:pt x="356586" y="111045"/>
                </a:lnTo>
                <a:lnTo>
                  <a:pt x="350468" y="143171"/>
                </a:lnTo>
                <a:lnTo>
                  <a:pt x="356593" y="175297"/>
                </a:lnTo>
                <a:lnTo>
                  <a:pt x="374092" y="201143"/>
                </a:lnTo>
                <a:lnTo>
                  <a:pt x="401648" y="218368"/>
                </a:lnTo>
                <a:lnTo>
                  <a:pt x="437947" y="224630"/>
                </a:lnTo>
                <a:lnTo>
                  <a:pt x="459625" y="222421"/>
                </a:lnTo>
                <a:lnTo>
                  <a:pt x="478599" y="215987"/>
                </a:lnTo>
                <a:lnTo>
                  <a:pt x="494650" y="205614"/>
                </a:lnTo>
                <a:lnTo>
                  <a:pt x="507557" y="191591"/>
                </a:lnTo>
                <a:lnTo>
                  <a:pt x="501984" y="188483"/>
                </a:lnTo>
                <a:lnTo>
                  <a:pt x="438593" y="188483"/>
                </a:lnTo>
                <a:lnTo>
                  <a:pt x="423194" y="186813"/>
                </a:lnTo>
                <a:lnTo>
                  <a:pt x="410085" y="181609"/>
                </a:lnTo>
                <a:lnTo>
                  <a:pt x="399977" y="172586"/>
                </a:lnTo>
                <a:lnTo>
                  <a:pt x="393579" y="159457"/>
                </a:lnTo>
                <a:lnTo>
                  <a:pt x="513944" y="159457"/>
                </a:lnTo>
                <a:lnTo>
                  <a:pt x="514895" y="154224"/>
                </a:lnTo>
                <a:lnTo>
                  <a:pt x="515506" y="148952"/>
                </a:lnTo>
                <a:lnTo>
                  <a:pt x="515506" y="143171"/>
                </a:lnTo>
                <a:lnTo>
                  <a:pt x="512806" y="128696"/>
                </a:lnTo>
                <a:lnTo>
                  <a:pt x="392900" y="128696"/>
                </a:lnTo>
                <a:lnTo>
                  <a:pt x="398354" y="115499"/>
                </a:lnTo>
                <a:lnTo>
                  <a:pt x="407338" y="105716"/>
                </a:lnTo>
                <a:lnTo>
                  <a:pt x="419557" y="99635"/>
                </a:lnTo>
                <a:lnTo>
                  <a:pt x="434720" y="97544"/>
                </a:lnTo>
                <a:lnTo>
                  <a:pt x="500700" y="97544"/>
                </a:lnTo>
                <a:lnTo>
                  <a:pt x="492838" y="85356"/>
                </a:lnTo>
                <a:lnTo>
                  <a:pt x="467293" y="67983"/>
                </a:lnTo>
                <a:lnTo>
                  <a:pt x="435114" y="61703"/>
                </a:lnTo>
                <a:close/>
              </a:path>
              <a:path w="2929254" h="224790">
                <a:moveTo>
                  <a:pt x="474332" y="173065"/>
                </a:moveTo>
                <a:lnTo>
                  <a:pt x="468040" y="179257"/>
                </a:lnTo>
                <a:lnTo>
                  <a:pt x="459825" y="184137"/>
                </a:lnTo>
                <a:lnTo>
                  <a:pt x="449929" y="187335"/>
                </a:lnTo>
                <a:lnTo>
                  <a:pt x="438593" y="188483"/>
                </a:lnTo>
                <a:lnTo>
                  <a:pt x="501984" y="188483"/>
                </a:lnTo>
                <a:lnTo>
                  <a:pt x="474332" y="173065"/>
                </a:lnTo>
                <a:close/>
              </a:path>
              <a:path w="2929254" h="224790">
                <a:moveTo>
                  <a:pt x="500700" y="97544"/>
                </a:moveTo>
                <a:lnTo>
                  <a:pt x="434720" y="97544"/>
                </a:lnTo>
                <a:lnTo>
                  <a:pt x="447468" y="99292"/>
                </a:lnTo>
                <a:lnTo>
                  <a:pt x="459070" y="104801"/>
                </a:lnTo>
                <a:lnTo>
                  <a:pt x="468391" y="114469"/>
                </a:lnTo>
                <a:lnTo>
                  <a:pt x="474298" y="128696"/>
                </a:lnTo>
                <a:lnTo>
                  <a:pt x="512806" y="128696"/>
                </a:lnTo>
                <a:lnTo>
                  <a:pt x="509529" y="111232"/>
                </a:lnTo>
                <a:lnTo>
                  <a:pt x="500700" y="97544"/>
                </a:lnTo>
                <a:close/>
              </a:path>
              <a:path w="2929254" h="224790">
                <a:moveTo>
                  <a:pt x="1621909" y="61703"/>
                </a:moveTo>
                <a:lnTo>
                  <a:pt x="1621562" y="61703"/>
                </a:lnTo>
                <a:lnTo>
                  <a:pt x="1587196" y="67983"/>
                </a:lnTo>
                <a:lnTo>
                  <a:pt x="1560598" y="85198"/>
                </a:lnTo>
                <a:lnTo>
                  <a:pt x="1543381" y="111045"/>
                </a:lnTo>
                <a:lnTo>
                  <a:pt x="1537263" y="143171"/>
                </a:lnTo>
                <a:lnTo>
                  <a:pt x="1543388" y="175297"/>
                </a:lnTo>
                <a:lnTo>
                  <a:pt x="1560887" y="201143"/>
                </a:lnTo>
                <a:lnTo>
                  <a:pt x="1588443" y="218368"/>
                </a:lnTo>
                <a:lnTo>
                  <a:pt x="1624742" y="224630"/>
                </a:lnTo>
                <a:lnTo>
                  <a:pt x="1646421" y="222421"/>
                </a:lnTo>
                <a:lnTo>
                  <a:pt x="1665395" y="215987"/>
                </a:lnTo>
                <a:lnTo>
                  <a:pt x="1681445" y="205614"/>
                </a:lnTo>
                <a:lnTo>
                  <a:pt x="1694352" y="191591"/>
                </a:lnTo>
                <a:lnTo>
                  <a:pt x="1688779" y="188483"/>
                </a:lnTo>
                <a:lnTo>
                  <a:pt x="1625388" y="188483"/>
                </a:lnTo>
                <a:lnTo>
                  <a:pt x="1609989" y="186813"/>
                </a:lnTo>
                <a:lnTo>
                  <a:pt x="1596881" y="181609"/>
                </a:lnTo>
                <a:lnTo>
                  <a:pt x="1586772" y="172586"/>
                </a:lnTo>
                <a:lnTo>
                  <a:pt x="1580374" y="159457"/>
                </a:lnTo>
                <a:lnTo>
                  <a:pt x="1700739" y="159457"/>
                </a:lnTo>
                <a:lnTo>
                  <a:pt x="1701690" y="154224"/>
                </a:lnTo>
                <a:lnTo>
                  <a:pt x="1702302" y="148952"/>
                </a:lnTo>
                <a:lnTo>
                  <a:pt x="1702302" y="143171"/>
                </a:lnTo>
                <a:lnTo>
                  <a:pt x="1699603" y="128696"/>
                </a:lnTo>
                <a:lnTo>
                  <a:pt x="1579695" y="128696"/>
                </a:lnTo>
                <a:lnTo>
                  <a:pt x="1585150" y="115499"/>
                </a:lnTo>
                <a:lnTo>
                  <a:pt x="1594133" y="105716"/>
                </a:lnTo>
                <a:lnTo>
                  <a:pt x="1606353" y="99635"/>
                </a:lnTo>
                <a:lnTo>
                  <a:pt x="1621515" y="97544"/>
                </a:lnTo>
                <a:lnTo>
                  <a:pt x="1687504" y="97544"/>
                </a:lnTo>
                <a:lnTo>
                  <a:pt x="1679646" y="85356"/>
                </a:lnTo>
                <a:lnTo>
                  <a:pt x="1654103" y="67983"/>
                </a:lnTo>
                <a:lnTo>
                  <a:pt x="1621909" y="61703"/>
                </a:lnTo>
                <a:close/>
              </a:path>
              <a:path w="2929254" h="224790">
                <a:moveTo>
                  <a:pt x="1661127" y="173065"/>
                </a:moveTo>
                <a:lnTo>
                  <a:pt x="1654836" y="179257"/>
                </a:lnTo>
                <a:lnTo>
                  <a:pt x="1646621" y="184137"/>
                </a:lnTo>
                <a:lnTo>
                  <a:pt x="1636724" y="187335"/>
                </a:lnTo>
                <a:lnTo>
                  <a:pt x="1625388" y="188483"/>
                </a:lnTo>
                <a:lnTo>
                  <a:pt x="1688779" y="188483"/>
                </a:lnTo>
                <a:lnTo>
                  <a:pt x="1661127" y="173065"/>
                </a:lnTo>
                <a:close/>
              </a:path>
              <a:path w="2929254" h="224790">
                <a:moveTo>
                  <a:pt x="1687504" y="97544"/>
                </a:moveTo>
                <a:lnTo>
                  <a:pt x="1621515" y="97544"/>
                </a:lnTo>
                <a:lnTo>
                  <a:pt x="1634268" y="99292"/>
                </a:lnTo>
                <a:lnTo>
                  <a:pt x="1645878" y="104801"/>
                </a:lnTo>
                <a:lnTo>
                  <a:pt x="1655200" y="114469"/>
                </a:lnTo>
                <a:lnTo>
                  <a:pt x="1661093" y="128696"/>
                </a:lnTo>
                <a:lnTo>
                  <a:pt x="1699603" y="128696"/>
                </a:lnTo>
                <a:lnTo>
                  <a:pt x="1696329" y="111232"/>
                </a:lnTo>
                <a:lnTo>
                  <a:pt x="1687504" y="97544"/>
                </a:lnTo>
                <a:close/>
              </a:path>
              <a:path w="2929254" h="224790">
                <a:moveTo>
                  <a:pt x="1153204" y="4325"/>
                </a:moveTo>
                <a:lnTo>
                  <a:pt x="1112029" y="4325"/>
                </a:lnTo>
                <a:lnTo>
                  <a:pt x="1112029" y="220343"/>
                </a:lnTo>
                <a:lnTo>
                  <a:pt x="1153204" y="220343"/>
                </a:lnTo>
                <a:lnTo>
                  <a:pt x="1153204" y="4325"/>
                </a:lnTo>
                <a:close/>
              </a:path>
              <a:path w="2929254" h="224790">
                <a:moveTo>
                  <a:pt x="1970684" y="61712"/>
                </a:moveTo>
                <a:lnTo>
                  <a:pt x="1937727" y="67974"/>
                </a:lnTo>
                <a:lnTo>
                  <a:pt x="1910965" y="85198"/>
                </a:lnTo>
                <a:lnTo>
                  <a:pt x="1892999" y="111045"/>
                </a:lnTo>
                <a:lnTo>
                  <a:pt x="1886433" y="143171"/>
                </a:lnTo>
                <a:lnTo>
                  <a:pt x="1892999" y="175297"/>
                </a:lnTo>
                <a:lnTo>
                  <a:pt x="1910965" y="201143"/>
                </a:lnTo>
                <a:lnTo>
                  <a:pt x="1937727" y="218368"/>
                </a:lnTo>
                <a:lnTo>
                  <a:pt x="1970684" y="224630"/>
                </a:lnTo>
                <a:lnTo>
                  <a:pt x="2003695" y="218368"/>
                </a:lnTo>
                <a:lnTo>
                  <a:pt x="2030574" y="201143"/>
                </a:lnTo>
                <a:lnTo>
                  <a:pt x="2041329" y="185770"/>
                </a:lnTo>
                <a:lnTo>
                  <a:pt x="1970684" y="185770"/>
                </a:lnTo>
                <a:lnTo>
                  <a:pt x="1953720" y="182632"/>
                </a:lnTo>
                <a:lnTo>
                  <a:pt x="1940050" y="173852"/>
                </a:lnTo>
                <a:lnTo>
                  <a:pt x="1930927" y="160381"/>
                </a:lnTo>
                <a:lnTo>
                  <a:pt x="1927607" y="143171"/>
                </a:lnTo>
                <a:lnTo>
                  <a:pt x="1930927" y="125962"/>
                </a:lnTo>
                <a:lnTo>
                  <a:pt x="1940050" y="112491"/>
                </a:lnTo>
                <a:lnTo>
                  <a:pt x="1953720" y="103711"/>
                </a:lnTo>
                <a:lnTo>
                  <a:pt x="1970684" y="100573"/>
                </a:lnTo>
                <a:lnTo>
                  <a:pt x="2041330" y="100573"/>
                </a:lnTo>
                <a:lnTo>
                  <a:pt x="2030574" y="85198"/>
                </a:lnTo>
                <a:lnTo>
                  <a:pt x="2003695" y="67974"/>
                </a:lnTo>
                <a:lnTo>
                  <a:pt x="1970684" y="61712"/>
                </a:lnTo>
                <a:close/>
              </a:path>
              <a:path w="2929254" h="224790">
                <a:moveTo>
                  <a:pt x="1847160" y="45075"/>
                </a:moveTo>
                <a:lnTo>
                  <a:pt x="1803132" y="45075"/>
                </a:lnTo>
                <a:lnTo>
                  <a:pt x="1803132" y="220343"/>
                </a:lnTo>
                <a:lnTo>
                  <a:pt x="1847160" y="220343"/>
                </a:lnTo>
                <a:lnTo>
                  <a:pt x="1847160" y="45075"/>
                </a:lnTo>
                <a:close/>
              </a:path>
              <a:path w="2929254" h="224790">
                <a:moveTo>
                  <a:pt x="2041330" y="100573"/>
                </a:moveTo>
                <a:lnTo>
                  <a:pt x="1970684" y="100573"/>
                </a:lnTo>
                <a:lnTo>
                  <a:pt x="1987701" y="103711"/>
                </a:lnTo>
                <a:lnTo>
                  <a:pt x="2001489" y="112491"/>
                </a:lnTo>
                <a:lnTo>
                  <a:pt x="2010728" y="125962"/>
                </a:lnTo>
                <a:lnTo>
                  <a:pt x="2014101" y="143171"/>
                </a:lnTo>
                <a:lnTo>
                  <a:pt x="2010771" y="160381"/>
                </a:lnTo>
                <a:lnTo>
                  <a:pt x="2001604" y="173852"/>
                </a:lnTo>
                <a:lnTo>
                  <a:pt x="1987830" y="182632"/>
                </a:lnTo>
                <a:lnTo>
                  <a:pt x="1970684" y="185770"/>
                </a:lnTo>
                <a:lnTo>
                  <a:pt x="2041329" y="185770"/>
                </a:lnTo>
                <a:lnTo>
                  <a:pt x="2048656" y="175297"/>
                </a:lnTo>
                <a:lnTo>
                  <a:pt x="2055276" y="143171"/>
                </a:lnTo>
                <a:lnTo>
                  <a:pt x="2048656" y="111045"/>
                </a:lnTo>
                <a:lnTo>
                  <a:pt x="2041330" y="100573"/>
                </a:lnTo>
                <a:close/>
              </a:path>
              <a:path w="2929254" h="224790">
                <a:moveTo>
                  <a:pt x="1907496" y="4325"/>
                </a:moveTo>
                <a:lnTo>
                  <a:pt x="1743103" y="4325"/>
                </a:lnTo>
                <a:lnTo>
                  <a:pt x="1743103" y="45075"/>
                </a:lnTo>
                <a:lnTo>
                  <a:pt x="1907496" y="45075"/>
                </a:lnTo>
                <a:lnTo>
                  <a:pt x="1907496" y="4325"/>
                </a:lnTo>
                <a:close/>
              </a:path>
              <a:path w="2929254" h="224790">
                <a:moveTo>
                  <a:pt x="2483567" y="61712"/>
                </a:moveTo>
                <a:lnTo>
                  <a:pt x="2450610" y="67974"/>
                </a:lnTo>
                <a:lnTo>
                  <a:pt x="2423848" y="85198"/>
                </a:lnTo>
                <a:lnTo>
                  <a:pt x="2405882" y="111045"/>
                </a:lnTo>
                <a:lnTo>
                  <a:pt x="2399315" y="143171"/>
                </a:lnTo>
                <a:lnTo>
                  <a:pt x="2405882" y="175297"/>
                </a:lnTo>
                <a:lnTo>
                  <a:pt x="2423848" y="201143"/>
                </a:lnTo>
                <a:lnTo>
                  <a:pt x="2450610" y="218368"/>
                </a:lnTo>
                <a:lnTo>
                  <a:pt x="2483567" y="224630"/>
                </a:lnTo>
                <a:lnTo>
                  <a:pt x="2516558" y="218368"/>
                </a:lnTo>
                <a:lnTo>
                  <a:pt x="2543427" y="201143"/>
                </a:lnTo>
                <a:lnTo>
                  <a:pt x="2554179" y="185770"/>
                </a:lnTo>
                <a:lnTo>
                  <a:pt x="2483567" y="185770"/>
                </a:lnTo>
                <a:lnTo>
                  <a:pt x="2466603" y="182632"/>
                </a:lnTo>
                <a:lnTo>
                  <a:pt x="2452932" y="173852"/>
                </a:lnTo>
                <a:lnTo>
                  <a:pt x="2443810" y="160381"/>
                </a:lnTo>
                <a:lnTo>
                  <a:pt x="2440490" y="143171"/>
                </a:lnTo>
                <a:lnTo>
                  <a:pt x="2443810" y="125962"/>
                </a:lnTo>
                <a:lnTo>
                  <a:pt x="2452932" y="112491"/>
                </a:lnTo>
                <a:lnTo>
                  <a:pt x="2466603" y="103711"/>
                </a:lnTo>
                <a:lnTo>
                  <a:pt x="2483567" y="100573"/>
                </a:lnTo>
                <a:lnTo>
                  <a:pt x="2554181" y="100573"/>
                </a:lnTo>
                <a:lnTo>
                  <a:pt x="2543427" y="85198"/>
                </a:lnTo>
                <a:lnTo>
                  <a:pt x="2516558" y="67974"/>
                </a:lnTo>
                <a:lnTo>
                  <a:pt x="2483567" y="61712"/>
                </a:lnTo>
                <a:close/>
              </a:path>
              <a:path w="2929254" h="224790">
                <a:moveTo>
                  <a:pt x="2144759" y="4325"/>
                </a:moveTo>
                <a:lnTo>
                  <a:pt x="2098455" y="4325"/>
                </a:lnTo>
                <a:lnTo>
                  <a:pt x="2161032" y="220343"/>
                </a:lnTo>
                <a:lnTo>
                  <a:pt x="2211142" y="220343"/>
                </a:lnTo>
                <a:lnTo>
                  <a:pt x="2227524" y="164489"/>
                </a:lnTo>
                <a:lnTo>
                  <a:pt x="2187531" y="164489"/>
                </a:lnTo>
                <a:lnTo>
                  <a:pt x="2144759" y="4325"/>
                </a:lnTo>
                <a:close/>
              </a:path>
              <a:path w="2929254" h="224790">
                <a:moveTo>
                  <a:pt x="2293312" y="77761"/>
                </a:moveTo>
                <a:lnTo>
                  <a:pt x="2252962" y="77761"/>
                </a:lnTo>
                <a:lnTo>
                  <a:pt x="2295122" y="220343"/>
                </a:lnTo>
                <a:lnTo>
                  <a:pt x="2345231" y="220343"/>
                </a:lnTo>
                <a:lnTo>
                  <a:pt x="2361411" y="164489"/>
                </a:lnTo>
                <a:lnTo>
                  <a:pt x="2318699" y="164489"/>
                </a:lnTo>
                <a:lnTo>
                  <a:pt x="2293312" y="77761"/>
                </a:lnTo>
                <a:close/>
              </a:path>
              <a:path w="2929254" h="224790">
                <a:moveTo>
                  <a:pt x="2554181" y="100573"/>
                </a:moveTo>
                <a:lnTo>
                  <a:pt x="2483567" y="100573"/>
                </a:lnTo>
                <a:lnTo>
                  <a:pt x="2500565" y="103711"/>
                </a:lnTo>
                <a:lnTo>
                  <a:pt x="2514342" y="112491"/>
                </a:lnTo>
                <a:lnTo>
                  <a:pt x="2523578" y="125962"/>
                </a:lnTo>
                <a:lnTo>
                  <a:pt x="2526950" y="143171"/>
                </a:lnTo>
                <a:lnTo>
                  <a:pt x="2523626" y="160381"/>
                </a:lnTo>
                <a:lnTo>
                  <a:pt x="2514469" y="173852"/>
                </a:lnTo>
                <a:lnTo>
                  <a:pt x="2500708" y="182632"/>
                </a:lnTo>
                <a:lnTo>
                  <a:pt x="2483567" y="185770"/>
                </a:lnTo>
                <a:lnTo>
                  <a:pt x="2554179" y="185770"/>
                </a:lnTo>
                <a:lnTo>
                  <a:pt x="2561505" y="175297"/>
                </a:lnTo>
                <a:lnTo>
                  <a:pt x="2568125" y="143171"/>
                </a:lnTo>
                <a:lnTo>
                  <a:pt x="2561505" y="111045"/>
                </a:lnTo>
                <a:lnTo>
                  <a:pt x="2554181" y="100573"/>
                </a:lnTo>
                <a:close/>
              </a:path>
              <a:path w="2929254" h="224790">
                <a:moveTo>
                  <a:pt x="2271817" y="4325"/>
                </a:moveTo>
                <a:lnTo>
                  <a:pt x="2234141" y="4325"/>
                </a:lnTo>
                <a:lnTo>
                  <a:pt x="2187531" y="164489"/>
                </a:lnTo>
                <a:lnTo>
                  <a:pt x="2227524" y="164489"/>
                </a:lnTo>
                <a:lnTo>
                  <a:pt x="2252962" y="77761"/>
                </a:lnTo>
                <a:lnTo>
                  <a:pt x="2293312" y="77761"/>
                </a:lnTo>
                <a:lnTo>
                  <a:pt x="2271817" y="4325"/>
                </a:lnTo>
                <a:close/>
              </a:path>
              <a:path w="2929254" h="224790">
                <a:moveTo>
                  <a:pt x="2407809" y="4325"/>
                </a:moveTo>
                <a:lnTo>
                  <a:pt x="2361470" y="4325"/>
                </a:lnTo>
                <a:lnTo>
                  <a:pt x="2318699" y="164489"/>
                </a:lnTo>
                <a:lnTo>
                  <a:pt x="2361411" y="164489"/>
                </a:lnTo>
                <a:lnTo>
                  <a:pt x="2407809" y="4325"/>
                </a:lnTo>
                <a:close/>
              </a:path>
              <a:path w="2929254" h="224790">
                <a:moveTo>
                  <a:pt x="2633658" y="66038"/>
                </a:moveTo>
                <a:lnTo>
                  <a:pt x="2592517" y="66038"/>
                </a:lnTo>
                <a:lnTo>
                  <a:pt x="2592517" y="220343"/>
                </a:lnTo>
                <a:lnTo>
                  <a:pt x="2633658" y="220343"/>
                </a:lnTo>
                <a:lnTo>
                  <a:pt x="2633658" y="146594"/>
                </a:lnTo>
                <a:lnTo>
                  <a:pt x="2638233" y="126451"/>
                </a:lnTo>
                <a:lnTo>
                  <a:pt x="2649905" y="113922"/>
                </a:lnTo>
                <a:lnTo>
                  <a:pt x="2665590" y="107935"/>
                </a:lnTo>
                <a:lnTo>
                  <a:pt x="2682204" y="107418"/>
                </a:lnTo>
                <a:lnTo>
                  <a:pt x="2682204" y="92588"/>
                </a:lnTo>
                <a:lnTo>
                  <a:pt x="2633658" y="92588"/>
                </a:lnTo>
                <a:lnTo>
                  <a:pt x="2633658" y="66038"/>
                </a:lnTo>
                <a:close/>
              </a:path>
              <a:path w="2929254" h="224790">
                <a:moveTo>
                  <a:pt x="2682204" y="62970"/>
                </a:moveTo>
                <a:lnTo>
                  <a:pt x="2667305" y="64650"/>
                </a:lnTo>
                <a:lnTo>
                  <a:pt x="2653510" y="69918"/>
                </a:lnTo>
                <a:lnTo>
                  <a:pt x="2641926" y="79116"/>
                </a:lnTo>
                <a:lnTo>
                  <a:pt x="2633658" y="92588"/>
                </a:lnTo>
                <a:lnTo>
                  <a:pt x="2682204" y="92588"/>
                </a:lnTo>
                <a:lnTo>
                  <a:pt x="2682204" y="62970"/>
                </a:lnTo>
                <a:close/>
              </a:path>
              <a:path w="2929254" h="224790">
                <a:moveTo>
                  <a:pt x="1453963" y="61751"/>
                </a:moveTo>
                <a:lnTo>
                  <a:pt x="1420332" y="68013"/>
                </a:lnTo>
                <a:lnTo>
                  <a:pt x="1393592" y="85315"/>
                </a:lnTo>
                <a:lnTo>
                  <a:pt x="1376053" y="111084"/>
                </a:lnTo>
                <a:lnTo>
                  <a:pt x="1369711" y="143211"/>
                </a:lnTo>
                <a:lnTo>
                  <a:pt x="1376053" y="175336"/>
                </a:lnTo>
                <a:lnTo>
                  <a:pt x="1393644" y="201182"/>
                </a:lnTo>
                <a:lnTo>
                  <a:pt x="1420332" y="218407"/>
                </a:lnTo>
                <a:lnTo>
                  <a:pt x="1453963" y="224670"/>
                </a:lnTo>
                <a:lnTo>
                  <a:pt x="1476502" y="221786"/>
                </a:lnTo>
                <a:lnTo>
                  <a:pt x="1496611" y="213636"/>
                </a:lnTo>
                <a:lnTo>
                  <a:pt x="1513427" y="200973"/>
                </a:lnTo>
                <a:lnTo>
                  <a:pt x="1525600" y="185179"/>
                </a:lnTo>
                <a:lnTo>
                  <a:pt x="1453623" y="185179"/>
                </a:lnTo>
                <a:lnTo>
                  <a:pt x="1436583" y="182051"/>
                </a:lnTo>
                <a:lnTo>
                  <a:pt x="1423043" y="173339"/>
                </a:lnTo>
                <a:lnTo>
                  <a:pt x="1414109" y="160056"/>
                </a:lnTo>
                <a:lnTo>
                  <a:pt x="1410886" y="143211"/>
                </a:lnTo>
                <a:lnTo>
                  <a:pt x="1414109" y="126317"/>
                </a:lnTo>
                <a:lnTo>
                  <a:pt x="1422966" y="113041"/>
                </a:lnTo>
                <a:lnTo>
                  <a:pt x="1425869" y="111084"/>
                </a:lnTo>
                <a:lnTo>
                  <a:pt x="1436583" y="104105"/>
                </a:lnTo>
                <a:lnTo>
                  <a:pt x="1453623" y="100927"/>
                </a:lnTo>
                <a:lnTo>
                  <a:pt x="1524997" y="100927"/>
                </a:lnTo>
                <a:lnTo>
                  <a:pt x="1513169" y="85315"/>
                </a:lnTo>
                <a:lnTo>
                  <a:pt x="1496534" y="72745"/>
                </a:lnTo>
                <a:lnTo>
                  <a:pt x="1476492" y="64630"/>
                </a:lnTo>
                <a:lnTo>
                  <a:pt x="1453963" y="61751"/>
                </a:lnTo>
                <a:close/>
              </a:path>
              <a:path w="2929254" h="224790">
                <a:moveTo>
                  <a:pt x="1490313" y="164804"/>
                </a:moveTo>
                <a:lnTo>
                  <a:pt x="1484211" y="173339"/>
                </a:lnTo>
                <a:lnTo>
                  <a:pt x="1475803" y="179741"/>
                </a:lnTo>
                <a:lnTo>
                  <a:pt x="1465466" y="183777"/>
                </a:lnTo>
                <a:lnTo>
                  <a:pt x="1453623" y="185179"/>
                </a:lnTo>
                <a:lnTo>
                  <a:pt x="1525600" y="185179"/>
                </a:lnTo>
                <a:lnTo>
                  <a:pt x="1526086" y="184548"/>
                </a:lnTo>
                <a:lnTo>
                  <a:pt x="1490313" y="164804"/>
                </a:lnTo>
                <a:close/>
              </a:path>
              <a:path w="2929254" h="224790">
                <a:moveTo>
                  <a:pt x="1524997" y="100927"/>
                </a:moveTo>
                <a:lnTo>
                  <a:pt x="1453623" y="100927"/>
                </a:lnTo>
                <a:lnTo>
                  <a:pt x="1465280" y="102379"/>
                </a:lnTo>
                <a:lnTo>
                  <a:pt x="1475539" y="106523"/>
                </a:lnTo>
                <a:lnTo>
                  <a:pt x="1483945" y="113041"/>
                </a:lnTo>
                <a:lnTo>
                  <a:pt x="1490041" y="121617"/>
                </a:lnTo>
                <a:lnTo>
                  <a:pt x="1525475" y="101558"/>
                </a:lnTo>
                <a:lnTo>
                  <a:pt x="1524997" y="100927"/>
                </a:lnTo>
                <a:close/>
              </a:path>
              <a:path w="2929254" h="224790">
                <a:moveTo>
                  <a:pt x="1253797" y="61712"/>
                </a:moveTo>
                <a:lnTo>
                  <a:pt x="1223758" y="67974"/>
                </a:lnTo>
                <a:lnTo>
                  <a:pt x="1199076" y="85198"/>
                </a:lnTo>
                <a:lnTo>
                  <a:pt x="1182356" y="111045"/>
                </a:lnTo>
                <a:lnTo>
                  <a:pt x="1176211" y="143211"/>
                </a:lnTo>
                <a:lnTo>
                  <a:pt x="1182238" y="174682"/>
                </a:lnTo>
                <a:lnTo>
                  <a:pt x="1182356" y="175297"/>
                </a:lnTo>
                <a:lnTo>
                  <a:pt x="1199076" y="201143"/>
                </a:lnTo>
                <a:lnTo>
                  <a:pt x="1223758" y="218368"/>
                </a:lnTo>
                <a:lnTo>
                  <a:pt x="1253797" y="224630"/>
                </a:lnTo>
                <a:lnTo>
                  <a:pt x="1270141" y="223061"/>
                </a:lnTo>
                <a:lnTo>
                  <a:pt x="1284240" y="218568"/>
                </a:lnTo>
                <a:lnTo>
                  <a:pt x="1296129" y="211472"/>
                </a:lnTo>
                <a:lnTo>
                  <a:pt x="1305843" y="202092"/>
                </a:lnTo>
                <a:lnTo>
                  <a:pt x="1346983" y="202092"/>
                </a:lnTo>
                <a:lnTo>
                  <a:pt x="1346983" y="186713"/>
                </a:lnTo>
                <a:lnTo>
                  <a:pt x="1261441" y="186713"/>
                </a:lnTo>
                <a:lnTo>
                  <a:pt x="1243921" y="183561"/>
                </a:lnTo>
                <a:lnTo>
                  <a:pt x="1229957" y="174682"/>
                </a:lnTo>
                <a:lnTo>
                  <a:pt x="1220718" y="160943"/>
                </a:lnTo>
                <a:lnTo>
                  <a:pt x="1217378" y="143211"/>
                </a:lnTo>
                <a:lnTo>
                  <a:pt x="1220718" y="125479"/>
                </a:lnTo>
                <a:lnTo>
                  <a:pt x="1229957" y="111740"/>
                </a:lnTo>
                <a:lnTo>
                  <a:pt x="1243921" y="102861"/>
                </a:lnTo>
                <a:lnTo>
                  <a:pt x="1261441" y="99709"/>
                </a:lnTo>
                <a:lnTo>
                  <a:pt x="1346983" y="99709"/>
                </a:lnTo>
                <a:lnTo>
                  <a:pt x="1346983" y="84251"/>
                </a:lnTo>
                <a:lnTo>
                  <a:pt x="1305843" y="84251"/>
                </a:lnTo>
                <a:lnTo>
                  <a:pt x="1296143" y="74872"/>
                </a:lnTo>
                <a:lnTo>
                  <a:pt x="1284253" y="67775"/>
                </a:lnTo>
                <a:lnTo>
                  <a:pt x="1270146" y="63281"/>
                </a:lnTo>
                <a:lnTo>
                  <a:pt x="1253797" y="61712"/>
                </a:lnTo>
                <a:close/>
              </a:path>
              <a:path w="2929254" h="224790">
                <a:moveTo>
                  <a:pt x="1346983" y="202092"/>
                </a:moveTo>
                <a:lnTo>
                  <a:pt x="1305843" y="202092"/>
                </a:lnTo>
                <a:lnTo>
                  <a:pt x="1305843" y="220304"/>
                </a:lnTo>
                <a:lnTo>
                  <a:pt x="1346983" y="220304"/>
                </a:lnTo>
                <a:lnTo>
                  <a:pt x="1346983" y="202092"/>
                </a:lnTo>
                <a:close/>
              </a:path>
              <a:path w="2929254" h="224790">
                <a:moveTo>
                  <a:pt x="1346983" y="99709"/>
                </a:moveTo>
                <a:lnTo>
                  <a:pt x="1261441" y="99709"/>
                </a:lnTo>
                <a:lnTo>
                  <a:pt x="1279027" y="102861"/>
                </a:lnTo>
                <a:lnTo>
                  <a:pt x="1293107" y="111740"/>
                </a:lnTo>
                <a:lnTo>
                  <a:pt x="1302454" y="125479"/>
                </a:lnTo>
                <a:lnTo>
                  <a:pt x="1305843" y="143211"/>
                </a:lnTo>
                <a:lnTo>
                  <a:pt x="1302497" y="160943"/>
                </a:lnTo>
                <a:lnTo>
                  <a:pt x="1293222" y="174682"/>
                </a:lnTo>
                <a:lnTo>
                  <a:pt x="1279156" y="183561"/>
                </a:lnTo>
                <a:lnTo>
                  <a:pt x="1261441" y="186713"/>
                </a:lnTo>
                <a:lnTo>
                  <a:pt x="1346983" y="186713"/>
                </a:lnTo>
                <a:lnTo>
                  <a:pt x="1346983" y="99709"/>
                </a:lnTo>
                <a:close/>
              </a:path>
              <a:path w="2929254" h="224790">
                <a:moveTo>
                  <a:pt x="1346983" y="66038"/>
                </a:moveTo>
                <a:lnTo>
                  <a:pt x="1305843" y="66038"/>
                </a:lnTo>
                <a:lnTo>
                  <a:pt x="1305843" y="84251"/>
                </a:lnTo>
                <a:lnTo>
                  <a:pt x="1346983" y="84251"/>
                </a:lnTo>
                <a:lnTo>
                  <a:pt x="1346983" y="66038"/>
                </a:lnTo>
                <a:close/>
              </a:path>
              <a:path w="2929254" h="224790">
                <a:moveTo>
                  <a:pt x="2747703" y="4325"/>
                </a:moveTo>
                <a:lnTo>
                  <a:pt x="2706529" y="4325"/>
                </a:lnTo>
                <a:lnTo>
                  <a:pt x="2706529" y="220343"/>
                </a:lnTo>
                <a:lnTo>
                  <a:pt x="2747703" y="220343"/>
                </a:lnTo>
                <a:lnTo>
                  <a:pt x="2747703" y="150289"/>
                </a:lnTo>
                <a:lnTo>
                  <a:pt x="2794406" y="150289"/>
                </a:lnTo>
                <a:lnTo>
                  <a:pt x="2787621" y="142268"/>
                </a:lnTo>
                <a:lnTo>
                  <a:pt x="2794638" y="133928"/>
                </a:lnTo>
                <a:lnTo>
                  <a:pt x="2747703" y="133928"/>
                </a:lnTo>
                <a:lnTo>
                  <a:pt x="2747703" y="4325"/>
                </a:lnTo>
                <a:close/>
              </a:path>
              <a:path w="2929254" h="224790">
                <a:moveTo>
                  <a:pt x="2794406" y="150289"/>
                </a:moveTo>
                <a:lnTo>
                  <a:pt x="2747703" y="150289"/>
                </a:lnTo>
                <a:lnTo>
                  <a:pt x="2805796" y="220343"/>
                </a:lnTo>
                <a:lnTo>
                  <a:pt x="2853664" y="220343"/>
                </a:lnTo>
                <a:lnTo>
                  <a:pt x="2794406" y="150289"/>
                </a:lnTo>
                <a:close/>
              </a:path>
              <a:path w="2929254" h="224790">
                <a:moveTo>
                  <a:pt x="2851761" y="66038"/>
                </a:moveTo>
                <a:lnTo>
                  <a:pt x="2802569" y="66038"/>
                </a:lnTo>
                <a:lnTo>
                  <a:pt x="2747703" y="133928"/>
                </a:lnTo>
                <a:lnTo>
                  <a:pt x="2794638" y="133928"/>
                </a:lnTo>
                <a:lnTo>
                  <a:pt x="2851761" y="66038"/>
                </a:lnTo>
                <a:close/>
              </a:path>
            </a:pathLst>
          </a:custGeom>
          <a:solidFill>
            <a:srgbClr val="FF1628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4" name="object 4"/>
          <p:cNvSpPr txBox="1"/>
          <p:nvPr/>
        </p:nvSpPr>
        <p:spPr>
          <a:xfrm>
            <a:off x="6572736" y="12882130"/>
            <a:ext cx="4529900" cy="213772"/>
          </a:xfrm>
          <a:prstGeom prst="rect">
            <a:avLst/>
          </a:prstGeom>
        </p:spPr>
        <p:txBody>
          <a:bodyPr vert="horz" wrap="square" lIns="0" tIns="17712" rIns="0" bIns="0" rtlCol="0">
            <a:spAutoFit/>
          </a:bodyPr>
          <a:lstStyle/>
          <a:p>
            <a:pPr marL="15403">
              <a:spcBef>
                <a:spcPts val="138"/>
              </a:spcBef>
            </a:pPr>
            <a:r>
              <a:rPr sz="1273" spc="-36" dirty="0">
                <a:solidFill>
                  <a:srgbClr val="869297"/>
                </a:solidFill>
                <a:latin typeface="Verdana"/>
                <a:cs typeface="Verdana"/>
              </a:rPr>
              <a:t>©Great</a:t>
            </a:r>
            <a:r>
              <a:rPr sz="1273" dirty="0">
                <a:solidFill>
                  <a:srgbClr val="869297"/>
                </a:solidFill>
                <a:latin typeface="Verdana"/>
                <a:cs typeface="Verdana"/>
              </a:rPr>
              <a:t> Place</a:t>
            </a:r>
            <a:r>
              <a:rPr sz="1273" spc="-24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09" dirty="0">
                <a:solidFill>
                  <a:srgbClr val="869297"/>
                </a:solidFill>
                <a:latin typeface="Verdana"/>
                <a:cs typeface="Verdana"/>
              </a:rPr>
              <a:t>To</a:t>
            </a:r>
            <a:r>
              <a:rPr sz="1273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27" dirty="0">
                <a:solidFill>
                  <a:srgbClr val="869297"/>
                </a:solidFill>
                <a:latin typeface="Verdana"/>
                <a:cs typeface="Verdana"/>
              </a:rPr>
              <a:t>Work®</a:t>
            </a:r>
            <a:r>
              <a:rPr sz="1273" spc="42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85" dirty="0">
                <a:solidFill>
                  <a:srgbClr val="869297"/>
                </a:solidFill>
                <a:latin typeface="Verdana"/>
                <a:cs typeface="Verdana"/>
              </a:rPr>
              <a:t>Institute,</a:t>
            </a:r>
            <a:r>
              <a:rPr sz="1273" spc="-49" dirty="0">
                <a:solidFill>
                  <a:srgbClr val="869297"/>
                </a:solidFill>
                <a:latin typeface="Verdana"/>
                <a:cs typeface="Verdana"/>
              </a:rPr>
              <a:t> Inc. </a:t>
            </a:r>
            <a:r>
              <a:rPr sz="1273" spc="-30" dirty="0">
                <a:solidFill>
                  <a:srgbClr val="869297"/>
                </a:solidFill>
                <a:latin typeface="Verdana"/>
                <a:cs typeface="Verdana"/>
              </a:rPr>
              <a:t>All</a:t>
            </a:r>
            <a:r>
              <a:rPr sz="1273" spc="-55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67" dirty="0">
                <a:solidFill>
                  <a:srgbClr val="869297"/>
                </a:solidFill>
                <a:latin typeface="Verdana"/>
                <a:cs typeface="Verdana"/>
              </a:rPr>
              <a:t>Rights</a:t>
            </a:r>
            <a:r>
              <a:rPr sz="1273" spc="-42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2" dirty="0">
                <a:solidFill>
                  <a:srgbClr val="869297"/>
                </a:solidFill>
                <a:latin typeface="Verdana"/>
                <a:cs typeface="Verdana"/>
              </a:rPr>
              <a:t>Reserved.</a:t>
            </a:r>
            <a:endParaRPr sz="1273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661259" y="12872988"/>
            <a:ext cx="122451" cy="213772"/>
          </a:xfrm>
          <a:prstGeom prst="rect">
            <a:avLst/>
          </a:prstGeom>
        </p:spPr>
        <p:txBody>
          <a:bodyPr vert="horz" wrap="square" lIns="0" tIns="17712" rIns="0" bIns="0" rtlCol="0">
            <a:spAutoFit/>
          </a:bodyPr>
          <a:lstStyle/>
          <a:p>
            <a:pPr marL="15403">
              <a:spcBef>
                <a:spcPts val="138"/>
              </a:spcBef>
            </a:pPr>
            <a:r>
              <a:rPr sz="1273" spc="-61" dirty="0">
                <a:solidFill>
                  <a:srgbClr val="869297"/>
                </a:solidFill>
                <a:latin typeface="Verdana"/>
                <a:cs typeface="Verdana"/>
              </a:rPr>
              <a:t>5</a:t>
            </a:r>
            <a:endParaRPr sz="1273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515259" y="2575057"/>
            <a:ext cx="1116111" cy="1067353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8124247" y="2093401"/>
            <a:ext cx="15443400" cy="4939200"/>
          </a:xfrm>
          <a:prstGeom prst="rect">
            <a:avLst/>
          </a:prstGeom>
        </p:spPr>
        <p:txBody>
          <a:bodyPr vert="horz" wrap="square" lIns="0" tIns="14632" rIns="0" bIns="0" rtlCol="0" anchor="t" anchorCtr="0">
            <a:spAutoFit/>
          </a:bodyPr>
          <a:lstStyle/>
          <a:p>
            <a:pPr marL="15403">
              <a:lnSpc>
                <a:spcPts val="4803"/>
              </a:lnSpc>
              <a:spcBef>
                <a:spcPts val="115"/>
              </a:spcBef>
            </a:pPr>
            <a:r>
              <a:rPr sz="4002" spc="-109" dirty="0">
                <a:solidFill>
                  <a:srgbClr val="FF1628"/>
                </a:solidFill>
              </a:rPr>
              <a:t>Certification</a:t>
            </a:r>
            <a:r>
              <a:rPr sz="4002" dirty="0">
                <a:solidFill>
                  <a:srgbClr val="FF1628"/>
                </a:solidFill>
              </a:rPr>
              <a:t> </a:t>
            </a:r>
            <a:r>
              <a:rPr sz="4002" spc="-121" dirty="0">
                <a:solidFill>
                  <a:srgbClr val="FF1628"/>
                </a:solidFill>
              </a:rPr>
              <a:t>Nation</a:t>
            </a:r>
            <a:r>
              <a:rPr sz="4002" spc="-18" dirty="0">
                <a:solidFill>
                  <a:srgbClr val="FF1628"/>
                </a:solidFill>
              </a:rPr>
              <a:t> </a:t>
            </a:r>
            <a:r>
              <a:rPr sz="4002" dirty="0">
                <a:solidFill>
                  <a:srgbClr val="FF1628"/>
                </a:solidFill>
              </a:rPr>
              <a:t>Day</a:t>
            </a:r>
            <a:r>
              <a:rPr sz="4002" spc="6" dirty="0">
                <a:solidFill>
                  <a:srgbClr val="FF1628"/>
                </a:solidFill>
              </a:rPr>
              <a:t> </a:t>
            </a:r>
            <a:r>
              <a:rPr sz="4002" b="0" spc="-437" dirty="0">
                <a:solidFill>
                  <a:srgbClr val="FFFFFF"/>
                </a:solidFill>
                <a:latin typeface="Verdana"/>
                <a:cs typeface="Verdana"/>
              </a:rPr>
              <a:t>is</a:t>
            </a:r>
            <a:r>
              <a:rPr sz="4002" b="0" spc="-2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164" dirty="0">
                <a:solidFill>
                  <a:srgbClr val="FFFFFF"/>
                </a:solidFill>
                <a:latin typeface="Verdana"/>
                <a:cs typeface="Verdana"/>
              </a:rPr>
              <a:t>our</a:t>
            </a:r>
            <a:r>
              <a:rPr sz="4002" b="0" spc="-26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dirty="0">
                <a:solidFill>
                  <a:srgbClr val="FFFFFF"/>
                </a:solidFill>
                <a:latin typeface="Verdana"/>
                <a:cs typeface="Verdana"/>
              </a:rPr>
              <a:t>annual</a:t>
            </a:r>
            <a:r>
              <a:rPr sz="4002" b="0" spc="-24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dirty="0">
                <a:solidFill>
                  <a:srgbClr val="FFFFFF"/>
                </a:solidFill>
                <a:latin typeface="Verdana"/>
                <a:cs typeface="Verdana"/>
              </a:rPr>
              <a:t>global</a:t>
            </a:r>
            <a:r>
              <a:rPr sz="4002" b="0" spc="-26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dirty="0">
                <a:solidFill>
                  <a:srgbClr val="FFFFFF"/>
                </a:solidFill>
                <a:latin typeface="Verdana"/>
                <a:cs typeface="Verdana"/>
              </a:rPr>
              <a:t>celebration</a:t>
            </a:r>
            <a:r>
              <a:rPr sz="4002" b="0" spc="-24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30" dirty="0">
                <a:solidFill>
                  <a:srgbClr val="FFFFFF"/>
                </a:solidFill>
                <a:latin typeface="Verdana"/>
                <a:cs typeface="Verdana"/>
              </a:rPr>
              <a:t>of </a:t>
            </a:r>
            <a:r>
              <a:rPr sz="4002" b="0" dirty="0">
                <a:solidFill>
                  <a:srgbClr val="FFFFFF"/>
                </a:solidFill>
                <a:latin typeface="Verdana"/>
                <a:cs typeface="Verdana"/>
              </a:rPr>
              <a:t>Great</a:t>
            </a:r>
            <a:r>
              <a:rPr sz="4002" b="0" spc="-236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115" dirty="0">
                <a:solidFill>
                  <a:srgbClr val="FFFFFF"/>
                </a:solidFill>
                <a:latin typeface="Verdana"/>
                <a:cs typeface="Verdana"/>
              </a:rPr>
              <a:t>Place</a:t>
            </a:r>
            <a:r>
              <a:rPr sz="4002" b="0" spc="-24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303" dirty="0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r>
              <a:rPr sz="4002" b="0" spc="-26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382" dirty="0">
                <a:solidFill>
                  <a:srgbClr val="FFFFFF"/>
                </a:solidFill>
                <a:latin typeface="Verdana"/>
                <a:cs typeface="Verdana"/>
              </a:rPr>
              <a:t>Work®</a:t>
            </a:r>
            <a:r>
              <a:rPr sz="4002" b="0" spc="-236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12" dirty="0">
                <a:solidFill>
                  <a:srgbClr val="FFFFFF"/>
                </a:solidFill>
                <a:latin typeface="Verdana"/>
                <a:cs typeface="Verdana"/>
              </a:rPr>
              <a:t>Certified</a:t>
            </a:r>
            <a:r>
              <a:rPr lang="en-IN" sz="4002" b="0" dirty="0">
                <a:solidFill>
                  <a:srgbClr val="FFFFFF"/>
                </a:solidFill>
                <a:latin typeface="Verdana"/>
                <a:cs typeface="Verdana"/>
              </a:rPr>
              <a:t>	</a:t>
            </a:r>
            <a:r>
              <a:rPr sz="4002" b="0" dirty="0">
                <a:solidFill>
                  <a:srgbClr val="FFFFFF"/>
                </a:solidFill>
                <a:latin typeface="Verdana"/>
                <a:cs typeface="Verdana"/>
              </a:rPr>
              <a:t>companies</a:t>
            </a:r>
            <a:r>
              <a:rPr lang="en-US" sz="4002" b="0" dirty="0">
                <a:solidFill>
                  <a:srgbClr val="FFFFFF"/>
                </a:solidFill>
                <a:latin typeface="Verdana"/>
                <a:cs typeface="Verdana"/>
              </a:rPr>
              <a:t> where companies take their social media to share what makes them a great place to work. </a:t>
            </a:r>
            <a:r>
              <a:rPr sz="4002" b="0" spc="-315" dirty="0">
                <a:solidFill>
                  <a:srgbClr val="FFFFFF"/>
                </a:solidFill>
                <a:latin typeface="Verdana"/>
                <a:cs typeface="Verdana"/>
              </a:rPr>
              <a:t>It’s</a:t>
            </a:r>
            <a:r>
              <a:rPr sz="4002" b="0" spc="-303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308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4002" b="0" spc="-3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42" dirty="0">
                <a:solidFill>
                  <a:srgbClr val="FFFFFF"/>
                </a:solidFill>
                <a:latin typeface="Verdana"/>
                <a:cs typeface="Verdana"/>
              </a:rPr>
              <a:t>moment</a:t>
            </a:r>
            <a:r>
              <a:rPr sz="4002" b="0" spc="-308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3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lang="en-US" sz="4002" b="0" spc="-30" dirty="0">
                <a:solidFill>
                  <a:srgbClr val="FFFFFF"/>
                </a:solidFill>
                <a:latin typeface="Verdana"/>
                <a:cs typeface="Verdana"/>
              </a:rPr>
              <a:t>recognize your </a:t>
            </a:r>
            <a:r>
              <a:rPr sz="4002" b="0" spc="-42" dirty="0">
                <a:solidFill>
                  <a:srgbClr val="FFFFFF"/>
                </a:solidFill>
                <a:latin typeface="Verdana"/>
                <a:cs typeface="Verdana"/>
              </a:rPr>
              <a:t>commitment</a:t>
            </a:r>
            <a:r>
              <a:rPr sz="4002" b="0" spc="-26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b="0" spc="-261" dirty="0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r>
              <a:rPr sz="4002" b="0" spc="-2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61" dirty="0">
                <a:solidFill>
                  <a:srgbClr val="FFFFFF"/>
                </a:solidFill>
                <a:latin typeface="Verdana"/>
                <a:cs typeface="Verdana"/>
              </a:rPr>
              <a:t>building</a:t>
            </a:r>
            <a:r>
              <a:rPr sz="4002" b="0" spc="-2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308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4002" b="0" spc="-26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0" spc="-12" dirty="0">
                <a:solidFill>
                  <a:srgbClr val="FFFFFF"/>
                </a:solidFill>
                <a:latin typeface="Verdana"/>
                <a:cs typeface="Verdana"/>
              </a:rPr>
              <a:t>great</a:t>
            </a:r>
            <a:r>
              <a:rPr lang="en-US" sz="4002" b="0" spc="-12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dirty="0">
                <a:solidFill>
                  <a:srgbClr val="FFFFFF"/>
                </a:solidFill>
                <a:latin typeface="Verdana"/>
                <a:cs typeface="Verdana"/>
              </a:rPr>
              <a:t>workplace</a:t>
            </a:r>
            <a:r>
              <a:rPr lang="en-US" sz="4002" spc="-236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138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lang="en-US" sz="4002" spc="-236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61" dirty="0">
                <a:solidFill>
                  <a:srgbClr val="FFFFFF"/>
                </a:solidFill>
                <a:latin typeface="Verdana"/>
                <a:cs typeface="Verdana"/>
              </a:rPr>
              <a:t>celebrate</a:t>
            </a:r>
            <a:r>
              <a:rPr lang="en-US" sz="4002" spc="-243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-49" dirty="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lang="en-US" sz="4002" spc="-2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127" dirty="0">
                <a:solidFill>
                  <a:srgbClr val="FFFFFF"/>
                </a:solidFill>
                <a:latin typeface="Verdana"/>
                <a:cs typeface="Verdana"/>
              </a:rPr>
              <a:t>people</a:t>
            </a:r>
            <a:r>
              <a:rPr lang="en-US" sz="4002" spc="-2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dirty="0">
                <a:solidFill>
                  <a:srgbClr val="FFFFFF"/>
                </a:solidFill>
                <a:latin typeface="Verdana"/>
                <a:cs typeface="Verdana"/>
              </a:rPr>
              <a:t>who</a:t>
            </a:r>
            <a:r>
              <a:rPr lang="en-US" sz="4002" spc="-243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dirty="0">
                <a:solidFill>
                  <a:srgbClr val="FFFFFF"/>
                </a:solidFill>
                <a:latin typeface="Verdana"/>
                <a:cs typeface="Verdana"/>
              </a:rPr>
              <a:t>make</a:t>
            </a:r>
            <a:r>
              <a:rPr lang="en-US" sz="4002" spc="-243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-267" dirty="0">
                <a:solidFill>
                  <a:srgbClr val="FFFFFF"/>
                </a:solidFill>
                <a:latin typeface="Verdana"/>
                <a:cs typeface="Verdana"/>
              </a:rPr>
              <a:t>it</a:t>
            </a:r>
            <a:r>
              <a:rPr lang="en-US" sz="4002" spc="-26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-109" dirty="0">
                <a:solidFill>
                  <a:srgbClr val="FFFFFF"/>
                </a:solidFill>
                <a:latin typeface="Verdana"/>
                <a:cs typeface="Verdana"/>
              </a:rPr>
              <a:t>possible</a:t>
            </a:r>
            <a:r>
              <a:rPr lang="en-US" sz="4002" spc="-212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n-US" sz="4002" spc="-61" dirty="0">
                <a:solidFill>
                  <a:srgbClr val="FFFFFF"/>
                </a:solidFill>
                <a:latin typeface="Verdana"/>
                <a:cs typeface="Verdana"/>
              </a:rPr>
              <a:t>—</a:t>
            </a:r>
            <a:br>
              <a:rPr lang="en-US" sz="4002" dirty="0">
                <a:solidFill>
                  <a:schemeClr val="bg1"/>
                </a:solidFill>
                <a:latin typeface="Verdana"/>
                <a:cs typeface="Verdana"/>
              </a:rPr>
            </a:br>
            <a:r>
              <a:rPr lang="en-US" sz="4002" dirty="0">
                <a:solidFill>
                  <a:schemeClr val="bg1"/>
                </a:solidFill>
                <a:latin typeface="Verdana"/>
                <a:cs typeface="Verdana"/>
              </a:rPr>
              <a:t>your </a:t>
            </a:r>
            <a:r>
              <a:rPr lang="en-US" sz="4002" spc="-12" dirty="0">
                <a:solidFill>
                  <a:srgbClr val="FFFFFF"/>
                </a:solidFill>
                <a:latin typeface="Verdana"/>
                <a:cs typeface="Verdana"/>
              </a:rPr>
              <a:t>employees.</a:t>
            </a:r>
            <a:br>
              <a:rPr lang="en-US" sz="4002" dirty="0">
                <a:latin typeface="Verdana"/>
                <a:cs typeface="Verdana"/>
              </a:rPr>
            </a:br>
            <a:endParaRPr sz="4002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124247" y="6664730"/>
            <a:ext cx="15168464" cy="3708415"/>
          </a:xfrm>
          <a:prstGeom prst="rect">
            <a:avLst/>
          </a:prstGeom>
        </p:spPr>
        <p:txBody>
          <a:bodyPr vert="horz" wrap="square" lIns="0" tIns="14632" rIns="0" bIns="0" rtlCol="0">
            <a:spAutoFit/>
          </a:bodyPr>
          <a:lstStyle/>
          <a:p>
            <a:pPr marL="15403">
              <a:lnSpc>
                <a:spcPts val="4795"/>
              </a:lnSpc>
              <a:spcBef>
                <a:spcPts val="4809"/>
              </a:spcBef>
            </a:pPr>
            <a:r>
              <a:rPr sz="4002" b="1" dirty="0">
                <a:solidFill>
                  <a:srgbClr val="FFFFFF"/>
                </a:solidFill>
                <a:latin typeface="Tahoma"/>
                <a:cs typeface="Tahoma"/>
              </a:rPr>
              <a:t>More</a:t>
            </a:r>
            <a:r>
              <a:rPr sz="4002" b="1" spc="-24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146" dirty="0">
                <a:solidFill>
                  <a:srgbClr val="FFFFFF"/>
                </a:solidFill>
                <a:latin typeface="Tahoma"/>
                <a:cs typeface="Tahoma"/>
              </a:rPr>
              <a:t>than</a:t>
            </a:r>
            <a:r>
              <a:rPr sz="4002" b="1" spc="-10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352" dirty="0">
                <a:solidFill>
                  <a:srgbClr val="FFFFFF"/>
                </a:solidFill>
                <a:latin typeface="Tahoma"/>
                <a:cs typeface="Tahoma"/>
              </a:rPr>
              <a:t>just</a:t>
            </a:r>
            <a:r>
              <a:rPr sz="4002" b="1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236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4002" b="1" spc="-1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49" dirty="0">
                <a:solidFill>
                  <a:srgbClr val="FFFFFF"/>
                </a:solidFill>
                <a:latin typeface="Tahoma"/>
                <a:cs typeface="Tahoma"/>
              </a:rPr>
              <a:t>celebration,</a:t>
            </a:r>
            <a:r>
              <a:rPr sz="4002" b="1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261" dirty="0">
                <a:solidFill>
                  <a:srgbClr val="FFFFFF"/>
                </a:solidFill>
                <a:latin typeface="Tahoma"/>
                <a:cs typeface="Tahoma"/>
              </a:rPr>
              <a:t>it’s</a:t>
            </a:r>
            <a:r>
              <a:rPr sz="4002" b="1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236" dirty="0"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sz="4002" b="1" spc="-121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176" dirty="0">
                <a:solidFill>
                  <a:srgbClr val="FFFFFF"/>
                </a:solidFill>
                <a:latin typeface="Tahoma"/>
                <a:cs typeface="Tahoma"/>
              </a:rPr>
              <a:t>powerful</a:t>
            </a:r>
            <a:r>
              <a:rPr sz="4002" b="1" spc="-97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dirty="0">
                <a:solidFill>
                  <a:srgbClr val="FFFFFF"/>
                </a:solidFill>
                <a:latin typeface="Tahoma"/>
                <a:cs typeface="Tahoma"/>
              </a:rPr>
              <a:t>way</a:t>
            </a:r>
            <a:r>
              <a:rPr sz="4002" b="1" spc="-109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2" b="1" spc="-30" dirty="0">
                <a:solidFill>
                  <a:srgbClr val="FFFFFF"/>
                </a:solidFill>
                <a:latin typeface="Tahoma"/>
                <a:cs typeface="Tahoma"/>
              </a:rPr>
              <a:t>to:</a:t>
            </a:r>
            <a:endParaRPr sz="4002" dirty="0">
              <a:latin typeface="Tahoma"/>
              <a:cs typeface="Tahoma"/>
            </a:endParaRPr>
          </a:p>
          <a:p>
            <a:pPr marL="586066" indent="-570664">
              <a:lnSpc>
                <a:spcPts val="4791"/>
              </a:lnSpc>
              <a:buFont typeface="Arial MT"/>
              <a:buChar char="•"/>
              <a:tabLst>
                <a:tab pos="586066" algn="l"/>
              </a:tabLst>
            </a:pPr>
            <a:r>
              <a:rPr sz="4002" spc="-24" dirty="0">
                <a:solidFill>
                  <a:srgbClr val="FFFFFF"/>
                </a:solidFill>
                <a:latin typeface="Verdana"/>
                <a:cs typeface="Verdana"/>
              </a:rPr>
              <a:t>Showcase</a:t>
            </a:r>
            <a:r>
              <a:rPr sz="4002" spc="-2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188" dirty="0">
                <a:solidFill>
                  <a:srgbClr val="FFFFFF"/>
                </a:solidFill>
                <a:latin typeface="Verdana"/>
                <a:cs typeface="Verdana"/>
              </a:rPr>
              <a:t>your</a:t>
            </a:r>
            <a:r>
              <a:rPr sz="4002" spc="-24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97" dirty="0">
                <a:solidFill>
                  <a:srgbClr val="FFFFFF"/>
                </a:solidFill>
                <a:latin typeface="Verdana"/>
                <a:cs typeface="Verdana"/>
              </a:rPr>
              <a:t>culture</a:t>
            </a:r>
            <a:r>
              <a:rPr sz="4002" spc="-2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138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4002" spc="-26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12" dirty="0">
                <a:solidFill>
                  <a:srgbClr val="FFFFFF"/>
                </a:solidFill>
                <a:latin typeface="Verdana"/>
                <a:cs typeface="Verdana"/>
              </a:rPr>
              <a:t>progress</a:t>
            </a:r>
            <a:endParaRPr sz="4002" dirty="0">
              <a:latin typeface="Verdana"/>
              <a:cs typeface="Verdana"/>
            </a:endParaRPr>
          </a:p>
          <a:p>
            <a:pPr marL="586066" indent="-570664">
              <a:lnSpc>
                <a:spcPts val="4795"/>
              </a:lnSpc>
              <a:buFont typeface="Arial MT"/>
              <a:buChar char="•"/>
              <a:tabLst>
                <a:tab pos="586066" algn="l"/>
              </a:tabLst>
            </a:pPr>
            <a:r>
              <a:rPr sz="4002" spc="-188" dirty="0">
                <a:solidFill>
                  <a:srgbClr val="FFFFFF"/>
                </a:solidFill>
                <a:latin typeface="Verdana"/>
                <a:cs typeface="Verdana"/>
              </a:rPr>
              <a:t>Boost</a:t>
            </a:r>
            <a:r>
              <a:rPr sz="4002" spc="-2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188" dirty="0">
                <a:solidFill>
                  <a:srgbClr val="FFFFFF"/>
                </a:solidFill>
                <a:latin typeface="Verdana"/>
                <a:cs typeface="Verdana"/>
              </a:rPr>
              <a:t>your</a:t>
            </a:r>
            <a:r>
              <a:rPr sz="4002" spc="-267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49" dirty="0">
                <a:solidFill>
                  <a:srgbClr val="FFFFFF"/>
                </a:solidFill>
                <a:latin typeface="Verdana"/>
                <a:cs typeface="Verdana"/>
              </a:rPr>
              <a:t>employer</a:t>
            </a:r>
            <a:r>
              <a:rPr sz="4002" spc="-243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12" dirty="0">
                <a:solidFill>
                  <a:srgbClr val="FFFFFF"/>
                </a:solidFill>
                <a:latin typeface="Verdana"/>
                <a:cs typeface="Verdana"/>
              </a:rPr>
              <a:t>brand</a:t>
            </a:r>
            <a:endParaRPr sz="4002" dirty="0">
              <a:latin typeface="Verdana"/>
              <a:cs typeface="Verdana"/>
            </a:endParaRPr>
          </a:p>
          <a:p>
            <a:pPr marL="586066" indent="-570664">
              <a:lnSpc>
                <a:spcPts val="4803"/>
              </a:lnSpc>
              <a:buFont typeface="Arial MT"/>
              <a:buChar char="•"/>
              <a:tabLst>
                <a:tab pos="586066" algn="l"/>
              </a:tabLst>
            </a:pPr>
            <a:r>
              <a:rPr sz="4002" spc="-152" dirty="0">
                <a:solidFill>
                  <a:srgbClr val="FFFFFF"/>
                </a:solidFill>
                <a:latin typeface="Verdana"/>
                <a:cs typeface="Verdana"/>
              </a:rPr>
              <a:t>Strengthen</a:t>
            </a:r>
            <a:r>
              <a:rPr sz="4002" spc="-188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dirty="0">
                <a:solidFill>
                  <a:srgbClr val="FFFFFF"/>
                </a:solidFill>
                <a:latin typeface="Verdana"/>
                <a:cs typeface="Verdana"/>
              </a:rPr>
              <a:t>employee</a:t>
            </a:r>
            <a:r>
              <a:rPr sz="4002" spc="-16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24" dirty="0">
                <a:solidFill>
                  <a:srgbClr val="FFFFFF"/>
                </a:solidFill>
                <a:latin typeface="Verdana"/>
                <a:cs typeface="Verdana"/>
              </a:rPr>
              <a:t>pride</a:t>
            </a:r>
            <a:r>
              <a:rPr sz="4002" spc="-182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138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4002" spc="-1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12" dirty="0">
                <a:solidFill>
                  <a:srgbClr val="FFFFFF"/>
                </a:solidFill>
                <a:latin typeface="Verdana"/>
                <a:cs typeface="Verdana"/>
              </a:rPr>
              <a:t>belonging</a:t>
            </a:r>
            <a:endParaRPr sz="4002" dirty="0">
              <a:latin typeface="Verdana"/>
              <a:cs typeface="Verdana"/>
            </a:endParaRPr>
          </a:p>
          <a:p>
            <a:pPr marL="15403">
              <a:spcBef>
                <a:spcPts val="4795"/>
              </a:spcBef>
            </a:pPr>
            <a:r>
              <a:rPr sz="4002" spc="-109" dirty="0">
                <a:solidFill>
                  <a:srgbClr val="FFFFFF"/>
                </a:solidFill>
                <a:latin typeface="Verdana"/>
                <a:cs typeface="Verdana"/>
              </a:rPr>
              <a:t>Save</a:t>
            </a:r>
            <a:r>
              <a:rPr sz="4002" spc="-2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42" dirty="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sz="4002" spc="-26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spc="-42" dirty="0">
                <a:solidFill>
                  <a:srgbClr val="FFFFFF"/>
                </a:solidFill>
                <a:latin typeface="Verdana"/>
                <a:cs typeface="Verdana"/>
              </a:rPr>
              <a:t>date:</a:t>
            </a:r>
            <a:r>
              <a:rPr sz="4002" spc="-278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4002" b="1" dirty="0">
                <a:solidFill>
                  <a:srgbClr val="FF0000"/>
                </a:solidFill>
                <a:latin typeface="Tahoma"/>
                <a:cs typeface="Tahoma"/>
              </a:rPr>
              <a:t>October</a:t>
            </a:r>
            <a:r>
              <a:rPr sz="4002" b="1" spc="-6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4002" b="1" spc="-261" dirty="0">
                <a:solidFill>
                  <a:srgbClr val="FF0000"/>
                </a:solidFill>
                <a:latin typeface="Tahoma"/>
                <a:cs typeface="Tahoma"/>
              </a:rPr>
              <a:t>16,</a:t>
            </a:r>
            <a:r>
              <a:rPr sz="4002" b="1" spc="-36" dirty="0">
                <a:solidFill>
                  <a:srgbClr val="FF0000"/>
                </a:solidFill>
                <a:latin typeface="Tahoma"/>
                <a:cs typeface="Tahoma"/>
              </a:rPr>
              <a:t> </a:t>
            </a:r>
            <a:r>
              <a:rPr sz="4002" b="1" spc="-12" dirty="0">
                <a:solidFill>
                  <a:srgbClr val="FF0000"/>
                </a:solidFill>
                <a:latin typeface="Tahoma"/>
                <a:cs typeface="Tahoma"/>
              </a:rPr>
              <a:t>2025.</a:t>
            </a:r>
            <a:endParaRPr sz="4002" dirty="0">
              <a:latin typeface="Tahoma"/>
              <a:cs typeface="Tahoma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43" y="320878"/>
            <a:ext cx="6633945" cy="13014705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xfrm>
            <a:off x="19762801" y="15686309"/>
            <a:ext cx="6764814" cy="1410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5403">
              <a:lnSpc>
                <a:spcPts val="1061"/>
              </a:lnSpc>
            </a:pPr>
            <a:r>
              <a:rPr dirty="0"/>
              <a:t>Confidential</a:t>
            </a:r>
            <a:r>
              <a:rPr spc="24" dirty="0"/>
              <a:t> </a:t>
            </a:r>
            <a:r>
              <a:rPr dirty="0"/>
              <a:t>Information</a:t>
            </a:r>
            <a:r>
              <a:rPr spc="49" dirty="0"/>
              <a:t> </a:t>
            </a:r>
            <a:r>
              <a:rPr dirty="0"/>
              <a:t>-</a:t>
            </a:r>
            <a:r>
              <a:rPr spc="30" dirty="0"/>
              <a:t> </a:t>
            </a:r>
            <a:r>
              <a:rPr dirty="0"/>
              <a:t>Not</a:t>
            </a:r>
            <a:r>
              <a:rPr spc="42" dirty="0"/>
              <a:t> </a:t>
            </a:r>
            <a:r>
              <a:rPr dirty="0"/>
              <a:t>for</a:t>
            </a:r>
            <a:r>
              <a:rPr spc="24" dirty="0"/>
              <a:t> </a:t>
            </a:r>
            <a:r>
              <a:rPr dirty="0"/>
              <a:t>Further</a:t>
            </a:r>
            <a:r>
              <a:rPr spc="55" dirty="0"/>
              <a:t> </a:t>
            </a:r>
            <a:r>
              <a:rPr spc="-12" dirty="0"/>
              <a:t>Distribution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AE4C6BE-F524-1170-D231-A93B549DB8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spc="-564" dirty="0">
                <a:solidFill>
                  <a:srgbClr val="FFFFFF"/>
                </a:solidFill>
                <a:latin typeface="Gilroy" panose="00000500000000000000"/>
              </a:rPr>
              <a:t>Why Participate in Certification Nation Day 2025</a:t>
            </a:r>
            <a:endParaRPr lang="en-IN" sz="8800" dirty="0">
              <a:latin typeface="Gilroy" panose="0000050000000000000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F1229C-590F-C379-7698-C24A8F4F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©2025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CA0EAE-681A-07F9-CD8C-35AA07D3E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870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381199" y="0"/>
            <a:ext cx="12953572" cy="13713690"/>
          </a:xfrm>
          <a:custGeom>
            <a:avLst/>
            <a:gdLst/>
            <a:ahLst/>
            <a:cxnLst/>
            <a:rect l="l" t="t" r="r" b="b"/>
            <a:pathLst>
              <a:path w="10680700" h="11307445">
                <a:moveTo>
                  <a:pt x="10680224" y="0"/>
                </a:moveTo>
                <a:lnTo>
                  <a:pt x="0" y="0"/>
                </a:lnTo>
                <a:lnTo>
                  <a:pt x="0" y="11307142"/>
                </a:lnTo>
                <a:lnTo>
                  <a:pt x="10680224" y="11307142"/>
                </a:lnTo>
                <a:lnTo>
                  <a:pt x="10680224" y="0"/>
                </a:lnTo>
                <a:close/>
              </a:path>
            </a:pathLst>
          </a:custGeom>
          <a:solidFill>
            <a:srgbClr val="F5F8F6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12519" y="2040071"/>
            <a:ext cx="8990488" cy="1596458"/>
          </a:xfrm>
          <a:prstGeom prst="rect">
            <a:avLst/>
          </a:prstGeom>
        </p:spPr>
        <p:txBody>
          <a:bodyPr vert="horz" wrap="square" lIns="0" tIns="107818" rIns="0" bIns="0" rtlCol="0" anchor="t" anchorCtr="0">
            <a:spAutoFit/>
          </a:bodyPr>
          <a:lstStyle/>
          <a:p>
            <a:pPr marL="15403" marR="6161">
              <a:lnSpc>
                <a:spcPts val="5834"/>
              </a:lnSpc>
              <a:spcBef>
                <a:spcPts val="849"/>
              </a:spcBef>
            </a:pPr>
            <a:r>
              <a:rPr spc="-358" dirty="0"/>
              <a:t>Boost</a:t>
            </a:r>
            <a:r>
              <a:rPr spc="-243" dirty="0"/>
              <a:t> </a:t>
            </a:r>
            <a:r>
              <a:rPr spc="-121" dirty="0"/>
              <a:t>Employee</a:t>
            </a:r>
            <a:r>
              <a:rPr spc="-243" dirty="0"/>
              <a:t> </a:t>
            </a:r>
            <a:r>
              <a:rPr spc="-321" dirty="0"/>
              <a:t>Pride, </a:t>
            </a:r>
            <a:r>
              <a:rPr spc="-164" dirty="0"/>
              <a:t>Engagement,</a:t>
            </a:r>
            <a:r>
              <a:rPr spc="-243" dirty="0"/>
              <a:t> </a:t>
            </a:r>
            <a:r>
              <a:rPr dirty="0"/>
              <a:t>and</a:t>
            </a:r>
            <a:r>
              <a:rPr spc="-224" dirty="0"/>
              <a:t> </a:t>
            </a:r>
            <a:r>
              <a:rPr spc="-376" dirty="0"/>
              <a:t>Retention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12519" y="5342570"/>
            <a:ext cx="115519" cy="383387"/>
          </a:xfrm>
          <a:prstGeom prst="rect">
            <a:avLst/>
          </a:prstGeom>
        </p:spPr>
        <p:txBody>
          <a:bodyPr vert="horz" wrap="square" lIns="0" tIns="19253" rIns="0" bIns="0" rtlCol="0">
            <a:spAutoFit/>
          </a:bodyPr>
          <a:lstStyle/>
          <a:p>
            <a:pPr marL="15403">
              <a:spcBef>
                <a:spcPts val="152"/>
              </a:spcBef>
            </a:pPr>
            <a:r>
              <a:rPr sz="2365" spc="-146" dirty="0">
                <a:solidFill>
                  <a:srgbClr val="31383E"/>
                </a:solidFill>
                <a:latin typeface="Verdana"/>
                <a:cs typeface="Verdana"/>
              </a:rPr>
              <a:t>.</a:t>
            </a:r>
            <a:endParaRPr sz="2365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2520" y="916798"/>
            <a:ext cx="2600726" cy="291711"/>
          </a:xfrm>
          <a:prstGeom prst="rect">
            <a:avLst/>
          </a:prstGeom>
        </p:spPr>
        <p:txBody>
          <a:bodyPr vert="horz" wrap="square" lIns="0" tIns="20793" rIns="0" bIns="0" rtlCol="0">
            <a:spAutoFit/>
          </a:bodyPr>
          <a:lstStyle/>
          <a:p>
            <a:pPr marL="15403">
              <a:spcBef>
                <a:spcPts val="164"/>
              </a:spcBef>
            </a:pPr>
            <a:r>
              <a:rPr sz="1759" b="1" spc="-85" dirty="0">
                <a:solidFill>
                  <a:srgbClr val="FF1628"/>
                </a:solidFill>
                <a:latin typeface="Tahoma"/>
                <a:cs typeface="Tahoma"/>
              </a:rPr>
              <a:t>Benefits</a:t>
            </a:r>
            <a:r>
              <a:rPr sz="1759" b="1" spc="-42" dirty="0">
                <a:solidFill>
                  <a:srgbClr val="FF1628"/>
                </a:solidFill>
                <a:latin typeface="Tahoma"/>
                <a:cs typeface="Tahoma"/>
              </a:rPr>
              <a:t> </a:t>
            </a:r>
            <a:r>
              <a:rPr sz="1759" b="1" spc="-12" dirty="0">
                <a:solidFill>
                  <a:srgbClr val="FF1628"/>
                </a:solidFill>
                <a:latin typeface="Tahoma"/>
                <a:cs typeface="Tahoma"/>
              </a:rPr>
              <a:t>of</a:t>
            </a:r>
            <a:r>
              <a:rPr sz="1759" b="1" spc="-42" dirty="0">
                <a:solidFill>
                  <a:srgbClr val="FF1628"/>
                </a:solidFill>
                <a:latin typeface="Tahoma"/>
                <a:cs typeface="Tahoma"/>
              </a:rPr>
              <a:t> </a:t>
            </a:r>
            <a:r>
              <a:rPr sz="1759" b="1" spc="-30" dirty="0">
                <a:solidFill>
                  <a:srgbClr val="FF1628"/>
                </a:solidFill>
                <a:latin typeface="Tahoma"/>
                <a:cs typeface="Tahoma"/>
              </a:rPr>
              <a:t>Participation</a:t>
            </a:r>
            <a:endParaRPr sz="1759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569835" y="12872988"/>
            <a:ext cx="214096" cy="213772"/>
          </a:xfrm>
          <a:prstGeom prst="rect">
            <a:avLst/>
          </a:prstGeom>
        </p:spPr>
        <p:txBody>
          <a:bodyPr vert="horz" wrap="square" lIns="0" tIns="17712" rIns="0" bIns="0" rtlCol="0">
            <a:spAutoFit/>
          </a:bodyPr>
          <a:lstStyle/>
          <a:p>
            <a:pPr marL="15403">
              <a:spcBef>
                <a:spcPts val="138"/>
              </a:spcBef>
            </a:pPr>
            <a:r>
              <a:rPr sz="1273" spc="-61" dirty="0">
                <a:solidFill>
                  <a:srgbClr val="869297"/>
                </a:solidFill>
                <a:latin typeface="Verdana"/>
                <a:cs typeface="Verdana"/>
              </a:rPr>
              <a:t>22</a:t>
            </a:r>
            <a:endParaRPr sz="1273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264048" y="12873598"/>
            <a:ext cx="4529900" cy="213772"/>
          </a:xfrm>
          <a:prstGeom prst="rect">
            <a:avLst/>
          </a:prstGeom>
        </p:spPr>
        <p:txBody>
          <a:bodyPr vert="horz" wrap="square" lIns="0" tIns="17712" rIns="0" bIns="0" rtlCol="0">
            <a:spAutoFit/>
          </a:bodyPr>
          <a:lstStyle/>
          <a:p>
            <a:pPr marL="15403">
              <a:spcBef>
                <a:spcPts val="138"/>
              </a:spcBef>
            </a:pPr>
            <a:r>
              <a:rPr sz="1273" spc="-36" dirty="0">
                <a:solidFill>
                  <a:srgbClr val="869297"/>
                </a:solidFill>
                <a:latin typeface="Verdana"/>
                <a:cs typeface="Verdana"/>
              </a:rPr>
              <a:t>©Great</a:t>
            </a:r>
            <a:r>
              <a:rPr sz="1273" dirty="0">
                <a:solidFill>
                  <a:srgbClr val="869297"/>
                </a:solidFill>
                <a:latin typeface="Verdana"/>
                <a:cs typeface="Verdana"/>
              </a:rPr>
              <a:t> Place</a:t>
            </a:r>
            <a:r>
              <a:rPr sz="1273" spc="-24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09" dirty="0">
                <a:solidFill>
                  <a:srgbClr val="869297"/>
                </a:solidFill>
                <a:latin typeface="Verdana"/>
                <a:cs typeface="Verdana"/>
              </a:rPr>
              <a:t>To</a:t>
            </a:r>
            <a:r>
              <a:rPr sz="1273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27" dirty="0">
                <a:solidFill>
                  <a:srgbClr val="869297"/>
                </a:solidFill>
                <a:latin typeface="Verdana"/>
                <a:cs typeface="Verdana"/>
              </a:rPr>
              <a:t>Work®</a:t>
            </a:r>
            <a:r>
              <a:rPr sz="1273" spc="42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85" dirty="0">
                <a:solidFill>
                  <a:srgbClr val="869297"/>
                </a:solidFill>
                <a:latin typeface="Verdana"/>
                <a:cs typeface="Verdana"/>
              </a:rPr>
              <a:t>Institute,</a:t>
            </a:r>
            <a:r>
              <a:rPr sz="1273" spc="-49" dirty="0">
                <a:solidFill>
                  <a:srgbClr val="869297"/>
                </a:solidFill>
                <a:latin typeface="Verdana"/>
                <a:cs typeface="Verdana"/>
              </a:rPr>
              <a:t> Inc. </a:t>
            </a:r>
            <a:r>
              <a:rPr sz="1273" spc="-30" dirty="0">
                <a:solidFill>
                  <a:srgbClr val="869297"/>
                </a:solidFill>
                <a:latin typeface="Verdana"/>
                <a:cs typeface="Verdana"/>
              </a:rPr>
              <a:t>All</a:t>
            </a:r>
            <a:r>
              <a:rPr sz="1273" spc="-55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67" dirty="0">
                <a:solidFill>
                  <a:srgbClr val="869297"/>
                </a:solidFill>
                <a:latin typeface="Verdana"/>
                <a:cs typeface="Verdana"/>
              </a:rPr>
              <a:t>Rights</a:t>
            </a:r>
            <a:r>
              <a:rPr sz="1273" spc="-42" dirty="0">
                <a:solidFill>
                  <a:srgbClr val="869297"/>
                </a:solidFill>
                <a:latin typeface="Verdana"/>
                <a:cs typeface="Verdana"/>
              </a:rPr>
              <a:t> </a:t>
            </a:r>
            <a:r>
              <a:rPr sz="1273" spc="-12" dirty="0">
                <a:solidFill>
                  <a:srgbClr val="869297"/>
                </a:solidFill>
                <a:latin typeface="Verdana"/>
                <a:cs typeface="Verdana"/>
              </a:rPr>
              <a:t>Reserved.</a:t>
            </a:r>
            <a:endParaRPr sz="1273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05860" y="4088181"/>
            <a:ext cx="9480290" cy="1087817"/>
          </a:xfrm>
          <a:prstGeom prst="rect">
            <a:avLst/>
          </a:prstGeom>
        </p:spPr>
        <p:txBody>
          <a:bodyPr vert="horz" wrap="square" lIns="0" tIns="13862" rIns="0" bIns="0" rtlCol="0">
            <a:spAutoFit/>
          </a:bodyPr>
          <a:lstStyle/>
          <a:p>
            <a:pPr marL="15403" marR="6161">
              <a:lnSpc>
                <a:spcPct val="101499"/>
              </a:lnSpc>
              <a:spcBef>
                <a:spcPts val="109"/>
              </a:spcBef>
            </a:pP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Participating</a:t>
            </a:r>
            <a:r>
              <a:rPr sz="2365" spc="-17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09" dirty="0">
                <a:solidFill>
                  <a:srgbClr val="11121C"/>
                </a:solidFill>
                <a:latin typeface="Verdana"/>
                <a:cs typeface="Verdana"/>
              </a:rPr>
              <a:t>in</a:t>
            </a:r>
            <a:r>
              <a:rPr sz="2365" spc="-15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24" dirty="0">
                <a:solidFill>
                  <a:srgbClr val="11121C"/>
                </a:solidFill>
                <a:latin typeface="Verdana"/>
                <a:cs typeface="Verdana"/>
              </a:rPr>
              <a:t>Certification</a:t>
            </a:r>
            <a:r>
              <a:rPr sz="2365" spc="-152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Nation</a:t>
            </a:r>
            <a:r>
              <a:rPr sz="2365" spc="-15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Day</a:t>
            </a:r>
            <a:r>
              <a:rPr sz="2365" spc="-12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236" dirty="0">
                <a:solidFill>
                  <a:srgbClr val="11121C"/>
                </a:solidFill>
                <a:latin typeface="Verdana"/>
                <a:cs typeface="Verdana"/>
              </a:rPr>
              <a:t>is</a:t>
            </a:r>
            <a:r>
              <a:rPr sz="2365" spc="-14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30" dirty="0">
                <a:solidFill>
                  <a:srgbClr val="11121C"/>
                </a:solidFill>
                <a:latin typeface="Verdana"/>
                <a:cs typeface="Verdana"/>
              </a:rPr>
              <a:t>more</a:t>
            </a:r>
            <a:r>
              <a:rPr sz="2365" spc="-121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than</a:t>
            </a:r>
            <a:r>
              <a:rPr sz="2365" spc="-13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152" dirty="0">
                <a:solidFill>
                  <a:srgbClr val="11121C"/>
                </a:solidFill>
                <a:latin typeface="Verdana"/>
                <a:cs typeface="Verdana"/>
              </a:rPr>
              <a:t>a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celebration</a:t>
            </a:r>
            <a:r>
              <a:rPr sz="2365" spc="-133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03" dirty="0">
                <a:solidFill>
                  <a:srgbClr val="11121C"/>
                </a:solidFill>
                <a:latin typeface="Verdana"/>
                <a:cs typeface="Verdana"/>
              </a:rPr>
              <a:t>it’s</a:t>
            </a:r>
            <a:r>
              <a:rPr sz="2365" spc="-12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212" dirty="0">
                <a:solidFill>
                  <a:srgbClr val="11121C"/>
                </a:solidFill>
                <a:latin typeface="Verdana"/>
                <a:cs typeface="Verdana"/>
              </a:rPr>
              <a:t>a</a:t>
            </a:r>
            <a:r>
              <a:rPr sz="2365" spc="-115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30" dirty="0">
                <a:solidFill>
                  <a:srgbClr val="11121C"/>
                </a:solidFill>
                <a:latin typeface="Verdana"/>
                <a:cs typeface="Verdana"/>
              </a:rPr>
              <a:t>strategic</a:t>
            </a:r>
            <a:r>
              <a:rPr sz="2365" spc="-14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moment</a:t>
            </a:r>
            <a:r>
              <a:rPr sz="2365" spc="-109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to</a:t>
            </a:r>
            <a:r>
              <a:rPr sz="2365" spc="-9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49" dirty="0">
                <a:solidFill>
                  <a:srgbClr val="11121C"/>
                </a:solidFill>
                <a:latin typeface="Verdana"/>
                <a:cs typeface="Verdana"/>
              </a:rPr>
              <a:t>recommit,</a:t>
            </a:r>
            <a:r>
              <a:rPr sz="2365" spc="-14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67" dirty="0">
                <a:solidFill>
                  <a:srgbClr val="11121C"/>
                </a:solidFill>
                <a:latin typeface="Verdana"/>
                <a:cs typeface="Verdana"/>
              </a:rPr>
              <a:t>share</a:t>
            </a:r>
            <a:r>
              <a:rPr sz="2365" spc="-9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61" dirty="0">
                <a:solidFill>
                  <a:srgbClr val="11121C"/>
                </a:solidFill>
                <a:latin typeface="Verdana"/>
                <a:cs typeface="Verdana"/>
              </a:rPr>
              <a:t>progress, </a:t>
            </a:r>
            <a:r>
              <a:rPr sz="2365" spc="97" dirty="0">
                <a:solidFill>
                  <a:srgbClr val="11121C"/>
                </a:solidFill>
                <a:latin typeface="Verdana"/>
                <a:cs typeface="Verdana"/>
              </a:rPr>
              <a:t>and</a:t>
            </a:r>
            <a:r>
              <a:rPr sz="2365" spc="-14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03" dirty="0">
                <a:solidFill>
                  <a:srgbClr val="11121C"/>
                </a:solidFill>
                <a:latin typeface="Verdana"/>
                <a:cs typeface="Verdana"/>
              </a:rPr>
              <a:t>spark</a:t>
            </a:r>
            <a:r>
              <a:rPr sz="2365" spc="-13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what’s</a:t>
            </a:r>
            <a:r>
              <a:rPr sz="2365" spc="-14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next.</a:t>
            </a:r>
            <a:endParaRPr sz="2365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05861" y="5550937"/>
            <a:ext cx="9102926" cy="1087817"/>
          </a:xfrm>
          <a:prstGeom prst="rect">
            <a:avLst/>
          </a:prstGeom>
        </p:spPr>
        <p:txBody>
          <a:bodyPr vert="horz" wrap="square" lIns="0" tIns="13862" rIns="0" bIns="0" rtlCol="0">
            <a:spAutoFit/>
          </a:bodyPr>
          <a:lstStyle/>
          <a:p>
            <a:pPr marL="15403" marR="6161">
              <a:lnSpc>
                <a:spcPct val="101499"/>
              </a:lnSpc>
              <a:spcBef>
                <a:spcPts val="109"/>
              </a:spcBef>
            </a:pPr>
            <a:r>
              <a:rPr sz="2365" spc="-194" dirty="0">
                <a:solidFill>
                  <a:srgbClr val="11121C"/>
                </a:solidFill>
                <a:latin typeface="Verdana"/>
                <a:cs typeface="Verdana"/>
              </a:rPr>
              <a:t>By</a:t>
            </a:r>
            <a:r>
              <a:rPr sz="2365" spc="-13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61" dirty="0">
                <a:solidFill>
                  <a:srgbClr val="11121C"/>
                </a:solidFill>
                <a:latin typeface="Verdana"/>
                <a:cs typeface="Verdana"/>
              </a:rPr>
              <a:t>spotlighting</a:t>
            </a:r>
            <a:r>
              <a:rPr sz="2365" spc="-17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91" dirty="0">
                <a:solidFill>
                  <a:srgbClr val="11121C"/>
                </a:solidFill>
                <a:latin typeface="Verdana"/>
                <a:cs typeface="Verdana"/>
              </a:rPr>
              <a:t>your</a:t>
            </a:r>
            <a:r>
              <a:rPr sz="2365" spc="-12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30" dirty="0">
                <a:solidFill>
                  <a:srgbClr val="11121C"/>
                </a:solidFill>
                <a:latin typeface="Verdana"/>
                <a:cs typeface="Verdana"/>
              </a:rPr>
              <a:t>Certification,</a:t>
            </a:r>
            <a:r>
              <a:rPr sz="2365" spc="-170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you’re</a:t>
            </a:r>
            <a:r>
              <a:rPr sz="2365" spc="-12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not</a:t>
            </a:r>
            <a:r>
              <a:rPr sz="2365" spc="-133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206" dirty="0">
                <a:solidFill>
                  <a:srgbClr val="11121C"/>
                </a:solidFill>
                <a:latin typeface="Verdana"/>
                <a:cs typeface="Verdana"/>
              </a:rPr>
              <a:t>just</a:t>
            </a:r>
            <a:r>
              <a:rPr sz="2365" spc="-15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recognizing</a:t>
            </a:r>
            <a:r>
              <a:rPr sz="2365" spc="-176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152" dirty="0">
                <a:solidFill>
                  <a:srgbClr val="11121C"/>
                </a:solidFill>
                <a:latin typeface="Verdana"/>
                <a:cs typeface="Verdana"/>
              </a:rPr>
              <a:t>a </a:t>
            </a:r>
            <a:r>
              <a:rPr sz="2365" spc="-61" dirty="0">
                <a:solidFill>
                  <a:srgbClr val="11121C"/>
                </a:solidFill>
                <a:latin typeface="Verdana"/>
                <a:cs typeface="Verdana"/>
              </a:rPr>
              <a:t>milestone</a:t>
            </a:r>
            <a:r>
              <a:rPr sz="2365" spc="-164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you’re</a:t>
            </a:r>
            <a:r>
              <a:rPr sz="2365" spc="-103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dirty="0">
                <a:solidFill>
                  <a:srgbClr val="11121C"/>
                </a:solidFill>
                <a:latin typeface="Verdana"/>
                <a:cs typeface="Verdana"/>
              </a:rPr>
              <a:t>activating</a:t>
            </a:r>
            <a:r>
              <a:rPr sz="2365" spc="-138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42" dirty="0">
                <a:solidFill>
                  <a:srgbClr val="11121C"/>
                </a:solidFill>
                <a:latin typeface="Verdana"/>
                <a:cs typeface="Verdana"/>
              </a:rPr>
              <a:t>momentum.</a:t>
            </a:r>
            <a:r>
              <a:rPr sz="2365" spc="-121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255" dirty="0">
                <a:solidFill>
                  <a:srgbClr val="11121C"/>
                </a:solidFill>
                <a:latin typeface="Verdana"/>
                <a:cs typeface="Verdana"/>
              </a:rPr>
              <a:t>This</a:t>
            </a:r>
            <a:r>
              <a:rPr sz="2365" spc="-115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79" dirty="0">
                <a:solidFill>
                  <a:srgbClr val="11121C"/>
                </a:solidFill>
                <a:latin typeface="Verdana"/>
                <a:cs typeface="Verdana"/>
              </a:rPr>
              <a:t>day</a:t>
            </a:r>
            <a:r>
              <a:rPr sz="2365" spc="-97" dirty="0">
                <a:solidFill>
                  <a:srgbClr val="11121C"/>
                </a:solidFill>
                <a:latin typeface="Verdana"/>
                <a:cs typeface="Verdana"/>
              </a:rPr>
              <a:t> </a:t>
            </a:r>
            <a:r>
              <a:rPr sz="2365" spc="-12" dirty="0">
                <a:solidFill>
                  <a:srgbClr val="11121C"/>
                </a:solidFill>
                <a:latin typeface="Verdana"/>
                <a:cs typeface="Verdana"/>
              </a:rPr>
              <a:t>helps organizations:</a:t>
            </a:r>
            <a:endParaRPr sz="2365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05860" y="7014072"/>
            <a:ext cx="9219215" cy="4779719"/>
          </a:xfrm>
          <a:prstGeom prst="rect">
            <a:avLst/>
          </a:prstGeom>
        </p:spPr>
        <p:txBody>
          <a:bodyPr vert="horz" wrap="square" lIns="0" tIns="19253" rIns="0" bIns="0" rtlCol="0">
            <a:spAutoFit/>
          </a:bodyPr>
          <a:lstStyle/>
          <a:p>
            <a:pPr marL="358110" indent="-342707">
              <a:spcBef>
                <a:spcPts val="152"/>
              </a:spcBef>
              <a:buFont typeface="Arial MT"/>
              <a:buChar char="•"/>
              <a:tabLst>
                <a:tab pos="358110" algn="l"/>
              </a:tabLst>
            </a:pPr>
            <a:r>
              <a:rPr sz="2365" b="1" spc="-73" dirty="0">
                <a:solidFill>
                  <a:srgbClr val="11121C"/>
                </a:solidFill>
                <a:latin typeface="Tahoma"/>
                <a:cs typeface="Tahoma"/>
              </a:rPr>
              <a:t>Fuel</a:t>
            </a:r>
            <a:r>
              <a:rPr sz="2365" b="1" spc="36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employee</a:t>
            </a:r>
            <a:r>
              <a:rPr sz="2365" b="1" spc="42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pride</a:t>
            </a:r>
            <a:r>
              <a:rPr sz="2365" b="1" spc="42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and</a:t>
            </a:r>
            <a:r>
              <a:rPr sz="2365" b="1" spc="49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purpose</a:t>
            </a:r>
            <a:endParaRPr sz="2365" dirty="0">
              <a:latin typeface="Tahoma"/>
              <a:cs typeface="Tahoma"/>
            </a:endParaRPr>
          </a:p>
          <a:p>
            <a:pPr>
              <a:spcBef>
                <a:spcPts val="67"/>
              </a:spcBef>
              <a:buClr>
                <a:srgbClr val="11121C"/>
              </a:buClr>
              <a:buFont typeface="Arial MT"/>
              <a:buChar char="•"/>
            </a:pPr>
            <a:endParaRPr sz="2365" dirty="0">
              <a:latin typeface="Tahoma"/>
              <a:cs typeface="Tahoma"/>
            </a:endParaRPr>
          </a:p>
          <a:p>
            <a:pPr marL="358110" indent="-342707">
              <a:buFont typeface="Arial MT"/>
              <a:buChar char="•"/>
              <a:tabLst>
                <a:tab pos="358110" algn="l"/>
              </a:tabLst>
            </a:pPr>
            <a:r>
              <a:rPr sz="2365" b="1" spc="-103" dirty="0">
                <a:solidFill>
                  <a:srgbClr val="11121C"/>
                </a:solidFill>
                <a:latin typeface="Tahoma"/>
                <a:cs typeface="Tahoma"/>
              </a:rPr>
              <a:t>Strengthen</a:t>
            </a:r>
            <a:r>
              <a:rPr sz="2365" b="1" spc="152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engagement</a:t>
            </a:r>
            <a:r>
              <a:rPr sz="2365" b="1" spc="158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and</a:t>
            </a:r>
            <a:r>
              <a:rPr sz="2365" b="1" spc="146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retention</a:t>
            </a:r>
            <a:endParaRPr sz="2365" dirty="0">
              <a:latin typeface="Tahoma"/>
              <a:cs typeface="Tahoma"/>
            </a:endParaRPr>
          </a:p>
          <a:p>
            <a:pPr>
              <a:spcBef>
                <a:spcPts val="67"/>
              </a:spcBef>
              <a:buClr>
                <a:srgbClr val="11121C"/>
              </a:buClr>
              <a:buFont typeface="Arial MT"/>
              <a:buChar char="•"/>
            </a:pPr>
            <a:endParaRPr sz="2365" dirty="0">
              <a:latin typeface="Tahoma"/>
              <a:cs typeface="Tahoma"/>
            </a:endParaRPr>
          </a:p>
          <a:p>
            <a:pPr marL="358110" indent="-342707">
              <a:buFont typeface="Arial MT"/>
              <a:buChar char="•"/>
              <a:tabLst>
                <a:tab pos="358110" algn="l"/>
              </a:tabLst>
            </a:pPr>
            <a:r>
              <a:rPr sz="2365" b="1" spc="-73" dirty="0">
                <a:solidFill>
                  <a:srgbClr val="11121C"/>
                </a:solidFill>
                <a:latin typeface="Tahoma"/>
                <a:cs typeface="Tahoma"/>
              </a:rPr>
              <a:t>Demonstrate</a:t>
            </a:r>
            <a:r>
              <a:rPr sz="2365" b="1" spc="-85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55" dirty="0">
                <a:solidFill>
                  <a:srgbClr val="11121C"/>
                </a:solidFill>
                <a:latin typeface="Tahoma"/>
                <a:cs typeface="Tahoma"/>
              </a:rPr>
              <a:t>culture</a:t>
            </a:r>
            <a:r>
              <a:rPr sz="2365" b="1" spc="-85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79" dirty="0">
                <a:solidFill>
                  <a:srgbClr val="11121C"/>
                </a:solidFill>
                <a:latin typeface="Tahoma"/>
                <a:cs typeface="Tahoma"/>
              </a:rPr>
              <a:t>in</a:t>
            </a:r>
            <a:r>
              <a:rPr sz="2365" b="1" spc="-85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motion</a:t>
            </a:r>
            <a:endParaRPr sz="2365" dirty="0">
              <a:latin typeface="Tahoma"/>
              <a:cs typeface="Tahoma"/>
            </a:endParaRPr>
          </a:p>
          <a:p>
            <a:pPr>
              <a:spcBef>
                <a:spcPts val="67"/>
              </a:spcBef>
              <a:buClr>
                <a:srgbClr val="11121C"/>
              </a:buClr>
              <a:buFont typeface="Arial MT"/>
              <a:buChar char="•"/>
            </a:pPr>
            <a:endParaRPr sz="2365" dirty="0">
              <a:latin typeface="Tahoma"/>
              <a:cs typeface="Tahoma"/>
            </a:endParaRPr>
          </a:p>
          <a:p>
            <a:pPr marL="358110" indent="-342707">
              <a:spcBef>
                <a:spcPts val="6"/>
              </a:spcBef>
              <a:buFont typeface="Arial MT"/>
              <a:buChar char="•"/>
              <a:tabLst>
                <a:tab pos="358110" algn="l"/>
              </a:tabLst>
            </a:pPr>
            <a:r>
              <a:rPr sz="2365" b="1" spc="-30" dirty="0">
                <a:solidFill>
                  <a:srgbClr val="11121C"/>
                </a:solidFill>
                <a:latin typeface="Tahoma"/>
                <a:cs typeface="Tahoma"/>
              </a:rPr>
              <a:t>Amplify</a:t>
            </a:r>
            <a:r>
              <a:rPr sz="2365" b="1" spc="-103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55" dirty="0">
                <a:solidFill>
                  <a:srgbClr val="11121C"/>
                </a:solidFill>
                <a:latin typeface="Tahoma"/>
                <a:cs typeface="Tahoma"/>
              </a:rPr>
              <a:t>your</a:t>
            </a:r>
            <a:r>
              <a:rPr sz="2365" b="1" spc="-109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impact</a:t>
            </a:r>
            <a:endParaRPr sz="2365" dirty="0">
              <a:latin typeface="Tahoma"/>
              <a:cs typeface="Tahoma"/>
            </a:endParaRPr>
          </a:p>
          <a:p>
            <a:pPr>
              <a:spcBef>
                <a:spcPts val="61"/>
              </a:spcBef>
              <a:buClr>
                <a:srgbClr val="11121C"/>
              </a:buClr>
              <a:buFont typeface="Arial MT"/>
              <a:buChar char="•"/>
            </a:pPr>
            <a:endParaRPr sz="2365" dirty="0">
              <a:latin typeface="Tahoma"/>
              <a:cs typeface="Tahoma"/>
            </a:endParaRPr>
          </a:p>
          <a:p>
            <a:pPr marL="358110" indent="-342707">
              <a:buFont typeface="Arial MT"/>
              <a:buChar char="•"/>
              <a:tabLst>
                <a:tab pos="358110" algn="l"/>
              </a:tabLst>
            </a:pPr>
            <a:r>
              <a:rPr sz="2365" b="1" spc="-146" dirty="0">
                <a:solidFill>
                  <a:srgbClr val="11121C"/>
                </a:solidFill>
                <a:latin typeface="Tahoma"/>
                <a:cs typeface="Tahoma"/>
              </a:rPr>
              <a:t>Inspire</a:t>
            </a:r>
            <a:r>
              <a:rPr sz="2365" b="1" spc="18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others</a:t>
            </a:r>
            <a:endParaRPr sz="2365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2365" dirty="0">
              <a:latin typeface="Tahoma"/>
              <a:cs typeface="Tahoma"/>
            </a:endParaRPr>
          </a:p>
          <a:p>
            <a:pPr>
              <a:spcBef>
                <a:spcPts val="49"/>
              </a:spcBef>
            </a:pPr>
            <a:endParaRPr sz="2365" dirty="0">
              <a:latin typeface="Tahoma"/>
              <a:cs typeface="Tahoma"/>
            </a:endParaRPr>
          </a:p>
          <a:p>
            <a:pPr marL="15403" marR="6161">
              <a:lnSpc>
                <a:spcPct val="101499"/>
              </a:lnSpc>
              <a:spcBef>
                <a:spcPts val="6"/>
              </a:spcBef>
            </a:pPr>
            <a:r>
              <a:rPr sz="2365" b="1" spc="-49" dirty="0">
                <a:solidFill>
                  <a:srgbClr val="11121C"/>
                </a:solidFill>
                <a:latin typeface="Tahoma"/>
                <a:cs typeface="Tahoma"/>
              </a:rPr>
              <a:t>Certification</a:t>
            </a:r>
            <a:r>
              <a:rPr sz="2365" b="1" spc="-79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58" dirty="0">
                <a:solidFill>
                  <a:srgbClr val="11121C"/>
                </a:solidFill>
                <a:latin typeface="Tahoma"/>
                <a:cs typeface="Tahoma"/>
              </a:rPr>
              <a:t>is</a:t>
            </a:r>
            <a:r>
              <a:rPr sz="2365" b="1" spc="-24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42" dirty="0">
                <a:solidFill>
                  <a:srgbClr val="11121C"/>
                </a:solidFill>
                <a:latin typeface="Tahoma"/>
                <a:cs typeface="Tahoma"/>
              </a:rPr>
              <a:t>where</a:t>
            </a:r>
            <a:r>
              <a:rPr sz="2365" b="1" spc="-49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55" dirty="0">
                <a:solidFill>
                  <a:srgbClr val="FF1628"/>
                </a:solidFill>
                <a:latin typeface="Tahoma"/>
                <a:cs typeface="Tahoma"/>
              </a:rPr>
              <a:t>progress</a:t>
            </a:r>
            <a:r>
              <a:rPr sz="2365" b="1" spc="-67" dirty="0">
                <a:solidFill>
                  <a:srgbClr val="FF1628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FF1628"/>
                </a:solidFill>
                <a:latin typeface="Tahoma"/>
                <a:cs typeface="Tahoma"/>
              </a:rPr>
              <a:t>begins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,</a:t>
            </a:r>
            <a:r>
              <a:rPr sz="2365" b="1" spc="-42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and</a:t>
            </a:r>
            <a:r>
              <a:rPr sz="2365" b="1" spc="-61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49" dirty="0">
                <a:solidFill>
                  <a:srgbClr val="11121C"/>
                </a:solidFill>
                <a:latin typeface="Tahoma"/>
                <a:cs typeface="Tahoma"/>
              </a:rPr>
              <a:t>Certification</a:t>
            </a:r>
            <a:r>
              <a:rPr sz="2365" b="1" spc="-30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Nation </a:t>
            </a:r>
            <a:r>
              <a:rPr sz="2365" b="1" dirty="0">
                <a:solidFill>
                  <a:srgbClr val="11121C"/>
                </a:solidFill>
                <a:latin typeface="Tahoma"/>
                <a:cs typeface="Tahoma"/>
              </a:rPr>
              <a:t>Day</a:t>
            </a:r>
            <a:r>
              <a:rPr sz="2365" b="1" spc="-109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158" dirty="0">
                <a:solidFill>
                  <a:srgbClr val="11121C"/>
                </a:solidFill>
                <a:latin typeface="Tahoma"/>
                <a:cs typeface="Tahoma"/>
              </a:rPr>
              <a:t>is</a:t>
            </a:r>
            <a:r>
              <a:rPr sz="2365" b="1" spc="-36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49" dirty="0">
                <a:solidFill>
                  <a:srgbClr val="11121C"/>
                </a:solidFill>
                <a:latin typeface="Tahoma"/>
                <a:cs typeface="Tahoma"/>
              </a:rPr>
              <a:t>your</a:t>
            </a:r>
            <a:r>
              <a:rPr sz="2365" b="1" spc="-67" dirty="0">
                <a:solidFill>
                  <a:srgbClr val="11121C"/>
                </a:solidFill>
                <a:latin typeface="Tahoma"/>
                <a:cs typeface="Tahoma"/>
              </a:rPr>
              <a:t> platform </a:t>
            </a:r>
            <a:r>
              <a:rPr sz="2365" b="1" spc="-42" dirty="0">
                <a:solidFill>
                  <a:srgbClr val="11121C"/>
                </a:solidFill>
                <a:latin typeface="Tahoma"/>
                <a:cs typeface="Tahoma"/>
              </a:rPr>
              <a:t>to</a:t>
            </a:r>
            <a:r>
              <a:rPr sz="2365" b="1" spc="-55" dirty="0">
                <a:solidFill>
                  <a:srgbClr val="11121C"/>
                </a:solidFill>
                <a:latin typeface="Tahoma"/>
                <a:cs typeface="Tahoma"/>
              </a:rPr>
              <a:t> </a:t>
            </a:r>
            <a:r>
              <a:rPr sz="2365" b="1" spc="-79" dirty="0">
                <a:solidFill>
                  <a:srgbClr val="FF1628"/>
                </a:solidFill>
                <a:latin typeface="Tahoma"/>
                <a:cs typeface="Tahoma"/>
              </a:rPr>
              <a:t>show</a:t>
            </a:r>
            <a:r>
              <a:rPr sz="2365" b="1" spc="-61" dirty="0">
                <a:solidFill>
                  <a:srgbClr val="FF1628"/>
                </a:solidFill>
                <a:latin typeface="Tahoma"/>
                <a:cs typeface="Tahoma"/>
              </a:rPr>
              <a:t> </a:t>
            </a:r>
            <a:r>
              <a:rPr sz="2365" b="1" spc="-85" dirty="0">
                <a:solidFill>
                  <a:srgbClr val="FF1628"/>
                </a:solidFill>
                <a:latin typeface="Tahoma"/>
                <a:cs typeface="Tahoma"/>
              </a:rPr>
              <a:t>what’s</a:t>
            </a:r>
            <a:r>
              <a:rPr sz="2365" b="1" spc="-55" dirty="0">
                <a:solidFill>
                  <a:srgbClr val="FF1628"/>
                </a:solidFill>
                <a:latin typeface="Tahoma"/>
                <a:cs typeface="Tahoma"/>
              </a:rPr>
              <a:t> </a:t>
            </a:r>
            <a:r>
              <a:rPr sz="2365" b="1" spc="-12" dirty="0">
                <a:solidFill>
                  <a:srgbClr val="FF1628"/>
                </a:solidFill>
                <a:latin typeface="Tahoma"/>
                <a:cs typeface="Tahoma"/>
              </a:rPr>
              <a:t>next</a:t>
            </a:r>
            <a:r>
              <a:rPr sz="2365" b="1" spc="-12" dirty="0">
                <a:solidFill>
                  <a:srgbClr val="11121C"/>
                </a:solidFill>
                <a:latin typeface="Tahoma"/>
                <a:cs typeface="Tahoma"/>
              </a:rPr>
              <a:t>.</a:t>
            </a:r>
            <a:endParaRPr sz="2365" dirty="0">
              <a:latin typeface="Tahoma"/>
              <a:cs typeface="Tahom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590200" y="703951"/>
            <a:ext cx="12612405" cy="11737538"/>
            <a:chOff x="9554535" y="580433"/>
            <a:chExt cx="10399395" cy="967803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54535" y="580433"/>
              <a:ext cx="5315613" cy="497514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14929" y="740932"/>
              <a:ext cx="4846157" cy="450526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92255" y="698530"/>
              <a:ext cx="4982680" cy="455677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893914" y="796630"/>
              <a:ext cx="4783444" cy="436487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102627" y="6206365"/>
              <a:ext cx="3850710" cy="405172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193189" y="6299335"/>
              <a:ext cx="3673564" cy="386997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99763" y="6206365"/>
              <a:ext cx="6388535" cy="405172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14929" y="6299335"/>
              <a:ext cx="6161973" cy="3869974"/>
            </a:xfrm>
            <a:prstGeom prst="rect">
              <a:avLst/>
            </a:prstGeom>
          </p:spPr>
        </p:pic>
      </p:grp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xfrm>
            <a:off x="19762801" y="15686309"/>
            <a:ext cx="6764814" cy="14106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15403">
              <a:lnSpc>
                <a:spcPts val="1061"/>
              </a:lnSpc>
            </a:pPr>
            <a:r>
              <a:rPr dirty="0"/>
              <a:t>Confidential</a:t>
            </a:r>
            <a:r>
              <a:rPr spc="24" dirty="0"/>
              <a:t> </a:t>
            </a:r>
            <a:r>
              <a:rPr dirty="0"/>
              <a:t>Information</a:t>
            </a:r>
            <a:r>
              <a:rPr spc="49" dirty="0"/>
              <a:t> </a:t>
            </a:r>
            <a:r>
              <a:rPr dirty="0"/>
              <a:t>-</a:t>
            </a:r>
            <a:r>
              <a:rPr spc="30" dirty="0"/>
              <a:t> </a:t>
            </a:r>
            <a:r>
              <a:rPr dirty="0"/>
              <a:t>Not</a:t>
            </a:r>
            <a:r>
              <a:rPr spc="42" dirty="0"/>
              <a:t> </a:t>
            </a:r>
            <a:r>
              <a:rPr dirty="0"/>
              <a:t>for</a:t>
            </a:r>
            <a:r>
              <a:rPr spc="24" dirty="0"/>
              <a:t> </a:t>
            </a:r>
            <a:r>
              <a:rPr dirty="0"/>
              <a:t>Further</a:t>
            </a:r>
            <a:r>
              <a:rPr spc="55" dirty="0"/>
              <a:t> </a:t>
            </a:r>
            <a:r>
              <a:rPr spc="-12" dirty="0"/>
              <a:t>Distribution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145E4C4-60D7-55BB-8BEA-28546DA365EB}"/>
              </a:ext>
            </a:extLst>
          </p:cNvPr>
          <p:cNvSpPr/>
          <p:nvPr/>
        </p:nvSpPr>
        <p:spPr>
          <a:xfrm>
            <a:off x="22459895" y="12727595"/>
            <a:ext cx="648072" cy="5045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69D1E-FB8D-F01B-7609-F2B2390D8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EF2F-9FB2-C05D-C324-A0A070DF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586" y="2895599"/>
            <a:ext cx="19812001" cy="5718504"/>
          </a:xfrm>
        </p:spPr>
        <p:txBody>
          <a:bodyPr anchor="ctr">
            <a:normAutofit/>
          </a:bodyPr>
          <a:lstStyle/>
          <a:p>
            <a:r>
              <a:rPr lang="en-US" sz="9600" dirty="0">
                <a:latin typeface="Gilroy" panose="00000500000000000000"/>
              </a:rPr>
              <a:t>How to Make the Most of</a:t>
            </a:r>
            <a:br>
              <a:rPr lang="en-US" sz="9600" dirty="0">
                <a:latin typeface="Gilroy" panose="00000500000000000000"/>
              </a:rPr>
            </a:br>
            <a:r>
              <a:rPr lang="en-US" sz="9600" dirty="0">
                <a:latin typeface="Gilroy" panose="00000500000000000000"/>
              </a:rPr>
              <a:t>Certification Nation Day 2025</a:t>
            </a:r>
            <a:endParaRPr lang="en-IN" sz="9600" dirty="0">
              <a:latin typeface="Gilroy" panose="0000050000000000000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49119-27A8-C794-F2D8-B14C50335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130068" y="12877108"/>
            <a:ext cx="731520" cy="228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B1748D1-B24F-F743-AFA7-ADB2C4425DB8}" type="slidenum">
              <a:rPr lang="en-US" sz="1000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sz="100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A7089D8-CFA1-E70C-3F44-FC440BAB0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24387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How to Make the Most of Your Badge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5EDBB7A3-9D81-1FE7-9CC1-507E60293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93147" y="12877799"/>
            <a:ext cx="5577840" cy="2286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dirty="0"/>
              <a:t>©2025 Great Place To Work® Institute,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30444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02905-6E13-B314-02C0-E1832F7F7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23FC9F-CE2A-D343-36DB-42244F501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293147" y="12877799"/>
            <a:ext cx="5577840" cy="228600"/>
          </a:xfrm>
        </p:spPr>
        <p:txBody>
          <a:bodyPr/>
          <a:lstStyle/>
          <a:p>
            <a:r>
              <a:rPr lang="en-US" dirty="0"/>
              <a:t>©2025 Great Place To Work® Institute,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487BBC-6450-9D49-F906-79B0E0FE3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130068" y="12877108"/>
            <a:ext cx="731520" cy="228600"/>
          </a:xfrm>
        </p:spPr>
        <p:txBody>
          <a:bodyPr/>
          <a:lstStyle/>
          <a:p>
            <a:fld id="{9B1748D1-B24F-F743-AFA7-ADB2C4425DB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7B59D2C-4CA7-0519-704B-6C98DC72E9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4275" y="1517576"/>
            <a:ext cx="21314368" cy="1540091"/>
          </a:xfrm>
        </p:spPr>
        <p:txBody>
          <a:bodyPr>
            <a:normAutofit/>
          </a:bodyPr>
          <a:lstStyle/>
          <a:p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Showcase your certification on your website and career’s </a:t>
            </a:r>
            <a:r>
              <a:rPr lang="en-US" altLang="en-US" sz="4000" dirty="0">
                <a:solidFill>
                  <a:schemeClr val="tx1"/>
                </a:solidFill>
                <a:latin typeface="Gilroy" panose="00000500000000000000"/>
              </a:rPr>
              <a:t>page 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to highlight your outstanding workplace culture and to attract top talent</a:t>
            </a:r>
            <a:r>
              <a:rPr lang="en-US" altLang="en-US" sz="4000" dirty="0">
                <a:solidFill>
                  <a:schemeClr val="tx1"/>
                </a:solidFill>
                <a:latin typeface="Gilroy" panose="00000500000000000000"/>
              </a:rPr>
              <a:t>.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roy" panose="0000050000000000000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1C7D5BC-E52F-6CBF-9CD5-86E496F72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67" y="305272"/>
            <a:ext cx="14827224" cy="1524000"/>
          </a:xfrm>
        </p:spPr>
        <p:txBody>
          <a:bodyPr>
            <a:normAutofit/>
          </a:bodyPr>
          <a:lstStyle/>
          <a:p>
            <a:r>
              <a:rPr lang="en-US" dirty="0">
                <a:latin typeface="Gilroy" panose="00000500000000000000"/>
              </a:rPr>
              <a:t>Add the badge to your website</a:t>
            </a:r>
            <a:endParaRPr lang="en-IN" dirty="0">
              <a:latin typeface="Gilroy" panose="0000050000000000000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5D0BDC-E8B6-242E-F602-3EDB6F0B9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3" y="9162256"/>
            <a:ext cx="16777864" cy="35456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2838855-979A-5264-5658-D3F7E11CF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2471" y="3227561"/>
            <a:ext cx="12852436" cy="57326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9DED88-950E-CD0C-077B-FB57D04782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19" t="6772" r="4885"/>
          <a:stretch/>
        </p:blipFill>
        <p:spPr>
          <a:xfrm>
            <a:off x="213790" y="3761656"/>
            <a:ext cx="10848796" cy="523070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69089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517D6-0CCA-AD37-67D2-E10E93782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CD3F0322-7B62-9922-25A2-4BBC61339E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Social Media Spotlight</a:t>
            </a:r>
            <a:endParaRPr lang="en-IN" sz="8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5A8E18-B0D4-3DBB-CF14-4DA84CA7F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©2025 Great Place To Work® Institute, Inc. All Rights Reserved.</a:t>
            </a:r>
            <a:endParaRPr lang="en-US" baseline="30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EEB3F0-168B-957E-ED92-7226CCDB3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666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3" y="0"/>
            <a:ext cx="24383059" cy="13713690"/>
          </a:xfrm>
          <a:custGeom>
            <a:avLst/>
            <a:gdLst/>
            <a:ahLst/>
            <a:cxnLst/>
            <a:rect l="l" t="t" r="r" b="b"/>
            <a:pathLst>
              <a:path w="20104735" h="11307445">
                <a:moveTo>
                  <a:pt x="20104204" y="0"/>
                </a:moveTo>
                <a:lnTo>
                  <a:pt x="0" y="0"/>
                </a:lnTo>
                <a:lnTo>
                  <a:pt x="0" y="11307142"/>
                </a:lnTo>
                <a:lnTo>
                  <a:pt x="20104204" y="11307142"/>
                </a:lnTo>
                <a:lnTo>
                  <a:pt x="20104204" y="0"/>
                </a:lnTo>
                <a:close/>
              </a:path>
            </a:pathLst>
          </a:custGeom>
          <a:solidFill>
            <a:srgbClr val="11121C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sp>
        <p:nvSpPr>
          <p:cNvPr id="3" name="object 3"/>
          <p:cNvSpPr/>
          <p:nvPr/>
        </p:nvSpPr>
        <p:spPr>
          <a:xfrm>
            <a:off x="1527292" y="12829922"/>
            <a:ext cx="3552606" cy="272626"/>
          </a:xfrm>
          <a:custGeom>
            <a:avLst/>
            <a:gdLst/>
            <a:ahLst/>
            <a:cxnLst/>
            <a:rect l="l" t="t" r="r" b="b"/>
            <a:pathLst>
              <a:path w="2929254" h="224790">
                <a:moveTo>
                  <a:pt x="607504" y="61712"/>
                </a:moveTo>
                <a:lnTo>
                  <a:pt x="577465" y="67974"/>
                </a:lnTo>
                <a:lnTo>
                  <a:pt x="552783" y="85198"/>
                </a:lnTo>
                <a:lnTo>
                  <a:pt x="536063" y="111045"/>
                </a:lnTo>
                <a:lnTo>
                  <a:pt x="529918" y="143211"/>
                </a:lnTo>
                <a:lnTo>
                  <a:pt x="535945" y="174682"/>
                </a:lnTo>
                <a:lnTo>
                  <a:pt x="536063" y="175297"/>
                </a:lnTo>
                <a:lnTo>
                  <a:pt x="552783" y="201143"/>
                </a:lnTo>
                <a:lnTo>
                  <a:pt x="577465" y="218368"/>
                </a:lnTo>
                <a:lnTo>
                  <a:pt x="607504" y="224630"/>
                </a:lnTo>
                <a:lnTo>
                  <a:pt x="623843" y="223061"/>
                </a:lnTo>
                <a:lnTo>
                  <a:pt x="637931" y="218568"/>
                </a:lnTo>
                <a:lnTo>
                  <a:pt x="649808" y="211472"/>
                </a:lnTo>
                <a:lnTo>
                  <a:pt x="659516" y="202092"/>
                </a:lnTo>
                <a:lnTo>
                  <a:pt x="700690" y="202092"/>
                </a:lnTo>
                <a:lnTo>
                  <a:pt x="700690" y="186713"/>
                </a:lnTo>
                <a:lnTo>
                  <a:pt x="615148" y="186713"/>
                </a:lnTo>
                <a:lnTo>
                  <a:pt x="597614" y="183561"/>
                </a:lnTo>
                <a:lnTo>
                  <a:pt x="583651" y="174682"/>
                </a:lnTo>
                <a:lnTo>
                  <a:pt x="574421" y="160943"/>
                </a:lnTo>
                <a:lnTo>
                  <a:pt x="571085" y="143211"/>
                </a:lnTo>
                <a:lnTo>
                  <a:pt x="574421" y="125479"/>
                </a:lnTo>
                <a:lnTo>
                  <a:pt x="583651" y="111740"/>
                </a:lnTo>
                <a:lnTo>
                  <a:pt x="597614" y="102861"/>
                </a:lnTo>
                <a:lnTo>
                  <a:pt x="615148" y="99709"/>
                </a:lnTo>
                <a:lnTo>
                  <a:pt x="700690" y="99709"/>
                </a:lnTo>
                <a:lnTo>
                  <a:pt x="700690" y="84251"/>
                </a:lnTo>
                <a:lnTo>
                  <a:pt x="659516" y="84251"/>
                </a:lnTo>
                <a:lnTo>
                  <a:pt x="649836" y="74872"/>
                </a:lnTo>
                <a:lnTo>
                  <a:pt x="637956" y="67775"/>
                </a:lnTo>
                <a:lnTo>
                  <a:pt x="623853" y="63281"/>
                </a:lnTo>
                <a:lnTo>
                  <a:pt x="607504" y="61712"/>
                </a:lnTo>
                <a:close/>
              </a:path>
              <a:path w="2929254" h="224790">
                <a:moveTo>
                  <a:pt x="700690" y="202092"/>
                </a:moveTo>
                <a:lnTo>
                  <a:pt x="659516" y="202092"/>
                </a:lnTo>
                <a:lnTo>
                  <a:pt x="659516" y="220304"/>
                </a:lnTo>
                <a:lnTo>
                  <a:pt x="700690" y="220304"/>
                </a:lnTo>
                <a:lnTo>
                  <a:pt x="700690" y="202092"/>
                </a:lnTo>
                <a:close/>
              </a:path>
              <a:path w="2929254" h="224790">
                <a:moveTo>
                  <a:pt x="700690" y="99709"/>
                </a:moveTo>
                <a:lnTo>
                  <a:pt x="615148" y="99709"/>
                </a:lnTo>
                <a:lnTo>
                  <a:pt x="632715" y="102861"/>
                </a:lnTo>
                <a:lnTo>
                  <a:pt x="646785" y="111740"/>
                </a:lnTo>
                <a:lnTo>
                  <a:pt x="656128" y="125479"/>
                </a:lnTo>
                <a:lnTo>
                  <a:pt x="659516" y="143211"/>
                </a:lnTo>
                <a:lnTo>
                  <a:pt x="656176" y="160943"/>
                </a:lnTo>
                <a:lnTo>
                  <a:pt x="646912" y="174682"/>
                </a:lnTo>
                <a:lnTo>
                  <a:pt x="632858" y="183561"/>
                </a:lnTo>
                <a:lnTo>
                  <a:pt x="615148" y="186713"/>
                </a:lnTo>
                <a:lnTo>
                  <a:pt x="700690" y="186713"/>
                </a:lnTo>
                <a:lnTo>
                  <a:pt x="700690" y="99709"/>
                </a:lnTo>
                <a:close/>
              </a:path>
              <a:path w="2929254" h="224790">
                <a:moveTo>
                  <a:pt x="700690" y="66038"/>
                </a:moveTo>
                <a:lnTo>
                  <a:pt x="659516" y="66038"/>
                </a:lnTo>
                <a:lnTo>
                  <a:pt x="659516" y="84251"/>
                </a:lnTo>
                <a:lnTo>
                  <a:pt x="700690" y="84251"/>
                </a:lnTo>
                <a:lnTo>
                  <a:pt x="700690" y="66038"/>
                </a:lnTo>
                <a:close/>
              </a:path>
              <a:path w="2929254" h="224790">
                <a:moveTo>
                  <a:pt x="788611" y="104311"/>
                </a:moveTo>
                <a:lnTo>
                  <a:pt x="747437" y="104311"/>
                </a:lnTo>
                <a:lnTo>
                  <a:pt x="747437" y="168503"/>
                </a:lnTo>
                <a:lnTo>
                  <a:pt x="751386" y="195044"/>
                </a:lnTo>
                <a:lnTo>
                  <a:pt x="764406" y="212358"/>
                </a:lnTo>
                <a:lnTo>
                  <a:pt x="788255" y="220706"/>
                </a:lnTo>
                <a:lnTo>
                  <a:pt x="824690" y="220343"/>
                </a:lnTo>
                <a:lnTo>
                  <a:pt x="824690" y="184637"/>
                </a:lnTo>
                <a:lnTo>
                  <a:pt x="809078" y="184637"/>
                </a:lnTo>
                <a:lnTo>
                  <a:pt x="797784" y="183080"/>
                </a:lnTo>
                <a:lnTo>
                  <a:pt x="790924" y="178168"/>
                </a:lnTo>
                <a:lnTo>
                  <a:pt x="788611" y="168503"/>
                </a:lnTo>
                <a:lnTo>
                  <a:pt x="788611" y="104311"/>
                </a:lnTo>
                <a:close/>
              </a:path>
              <a:path w="2929254" h="224790">
                <a:moveTo>
                  <a:pt x="824690" y="184236"/>
                </a:moveTo>
                <a:lnTo>
                  <a:pt x="809078" y="184637"/>
                </a:lnTo>
                <a:lnTo>
                  <a:pt x="824690" y="184637"/>
                </a:lnTo>
                <a:lnTo>
                  <a:pt x="824690" y="184236"/>
                </a:lnTo>
                <a:close/>
              </a:path>
              <a:path w="2929254" h="224790">
                <a:moveTo>
                  <a:pt x="824690" y="66038"/>
                </a:moveTo>
                <a:lnTo>
                  <a:pt x="719681" y="66038"/>
                </a:lnTo>
                <a:lnTo>
                  <a:pt x="719681" y="104311"/>
                </a:lnTo>
                <a:lnTo>
                  <a:pt x="824690" y="104311"/>
                </a:lnTo>
                <a:lnTo>
                  <a:pt x="824690" y="66038"/>
                </a:lnTo>
                <a:close/>
              </a:path>
              <a:path w="2929254" h="224790">
                <a:moveTo>
                  <a:pt x="788611" y="22851"/>
                </a:moveTo>
                <a:lnTo>
                  <a:pt x="747437" y="34886"/>
                </a:lnTo>
                <a:lnTo>
                  <a:pt x="747437" y="66038"/>
                </a:lnTo>
                <a:lnTo>
                  <a:pt x="788611" y="66038"/>
                </a:lnTo>
                <a:lnTo>
                  <a:pt x="788611" y="22851"/>
                </a:lnTo>
                <a:close/>
              </a:path>
              <a:path w="2929254" h="224790">
                <a:moveTo>
                  <a:pt x="2896611" y="157647"/>
                </a:moveTo>
                <a:lnTo>
                  <a:pt x="2896401" y="157647"/>
                </a:lnTo>
                <a:lnTo>
                  <a:pt x="2883598" y="160134"/>
                </a:lnTo>
                <a:lnTo>
                  <a:pt x="2873219" y="166920"/>
                </a:lnTo>
                <a:lnTo>
                  <a:pt x="2866260" y="176994"/>
                </a:lnTo>
                <a:lnTo>
                  <a:pt x="2863752" y="189190"/>
                </a:lnTo>
                <a:lnTo>
                  <a:pt x="2863719" y="189347"/>
                </a:lnTo>
                <a:lnTo>
                  <a:pt x="2896401" y="220776"/>
                </a:lnTo>
                <a:lnTo>
                  <a:pt x="2909141" y="218352"/>
                </a:lnTo>
                <a:lnTo>
                  <a:pt x="2913323" y="215662"/>
                </a:lnTo>
                <a:lnTo>
                  <a:pt x="2896401" y="215662"/>
                </a:lnTo>
                <a:lnTo>
                  <a:pt x="2885883" y="213763"/>
                </a:lnTo>
                <a:lnTo>
                  <a:pt x="2877385" y="208405"/>
                </a:lnTo>
                <a:lnTo>
                  <a:pt x="2871702" y="200097"/>
                </a:lnTo>
                <a:lnTo>
                  <a:pt x="2869631" y="189347"/>
                </a:lnTo>
                <a:lnTo>
                  <a:pt x="2871621" y="178555"/>
                </a:lnTo>
                <a:lnTo>
                  <a:pt x="2877168" y="170153"/>
                </a:lnTo>
                <a:lnTo>
                  <a:pt x="2885640" y="164700"/>
                </a:lnTo>
                <a:lnTo>
                  <a:pt x="2896401" y="162758"/>
                </a:lnTo>
                <a:lnTo>
                  <a:pt x="2913559" y="162758"/>
                </a:lnTo>
                <a:lnTo>
                  <a:pt x="2909486" y="160134"/>
                </a:lnTo>
                <a:lnTo>
                  <a:pt x="2909873" y="160134"/>
                </a:lnTo>
                <a:lnTo>
                  <a:pt x="2896611" y="157647"/>
                </a:lnTo>
                <a:close/>
              </a:path>
              <a:path w="2929254" h="224790">
                <a:moveTo>
                  <a:pt x="2913559" y="162758"/>
                </a:moveTo>
                <a:lnTo>
                  <a:pt x="2896401" y="162758"/>
                </a:lnTo>
                <a:lnTo>
                  <a:pt x="2907152" y="164700"/>
                </a:lnTo>
                <a:lnTo>
                  <a:pt x="2915634" y="170153"/>
                </a:lnTo>
                <a:lnTo>
                  <a:pt x="2920183" y="176994"/>
                </a:lnTo>
                <a:lnTo>
                  <a:pt x="2921189" y="178555"/>
                </a:lnTo>
                <a:lnTo>
                  <a:pt x="2923171" y="189190"/>
                </a:lnTo>
                <a:lnTo>
                  <a:pt x="2921114" y="199892"/>
                </a:lnTo>
                <a:lnTo>
                  <a:pt x="2915455" y="208248"/>
                </a:lnTo>
                <a:lnTo>
                  <a:pt x="2906837" y="213763"/>
                </a:lnTo>
                <a:lnTo>
                  <a:pt x="2906526" y="213763"/>
                </a:lnTo>
                <a:lnTo>
                  <a:pt x="2896186" y="215662"/>
                </a:lnTo>
                <a:lnTo>
                  <a:pt x="2913323" y="215662"/>
                </a:lnTo>
                <a:lnTo>
                  <a:pt x="2919515" y="211680"/>
                </a:lnTo>
                <a:lnTo>
                  <a:pt x="2926494" y="201659"/>
                </a:lnTo>
                <a:lnTo>
                  <a:pt x="2929016" y="189347"/>
                </a:lnTo>
                <a:lnTo>
                  <a:pt x="2929049" y="189190"/>
                </a:lnTo>
                <a:lnTo>
                  <a:pt x="2926610" y="176994"/>
                </a:lnTo>
                <a:lnTo>
                  <a:pt x="2926556" y="176722"/>
                </a:lnTo>
                <a:lnTo>
                  <a:pt x="2919681" y="166703"/>
                </a:lnTo>
                <a:lnTo>
                  <a:pt x="2913559" y="162758"/>
                </a:lnTo>
                <a:close/>
              </a:path>
              <a:path w="2929254" h="224790">
                <a:moveTo>
                  <a:pt x="2904079" y="173223"/>
                </a:moveTo>
                <a:lnTo>
                  <a:pt x="2885258" y="173223"/>
                </a:lnTo>
                <a:lnTo>
                  <a:pt x="2885258" y="204531"/>
                </a:lnTo>
                <a:lnTo>
                  <a:pt x="2892324" y="204531"/>
                </a:lnTo>
                <a:lnTo>
                  <a:pt x="2892324" y="192376"/>
                </a:lnTo>
                <a:lnTo>
                  <a:pt x="2903077" y="192376"/>
                </a:lnTo>
                <a:lnTo>
                  <a:pt x="2902346" y="191236"/>
                </a:lnTo>
                <a:lnTo>
                  <a:pt x="2906151" y="190096"/>
                </a:lnTo>
                <a:lnTo>
                  <a:pt x="2908844" y="187656"/>
                </a:lnTo>
                <a:lnTo>
                  <a:pt x="2892324" y="187656"/>
                </a:lnTo>
                <a:lnTo>
                  <a:pt x="2892324" y="178555"/>
                </a:lnTo>
                <a:lnTo>
                  <a:pt x="2908903" y="178555"/>
                </a:lnTo>
                <a:lnTo>
                  <a:pt x="2908903" y="176251"/>
                </a:lnTo>
                <a:lnTo>
                  <a:pt x="2904079" y="173223"/>
                </a:lnTo>
                <a:close/>
              </a:path>
              <a:path w="2929254" h="224790">
                <a:moveTo>
                  <a:pt x="2903077" y="192376"/>
                </a:moveTo>
                <a:lnTo>
                  <a:pt x="2895688" y="192376"/>
                </a:lnTo>
                <a:lnTo>
                  <a:pt x="2903501" y="204531"/>
                </a:lnTo>
                <a:lnTo>
                  <a:pt x="2910873" y="204531"/>
                </a:lnTo>
                <a:lnTo>
                  <a:pt x="2903077" y="192376"/>
                </a:lnTo>
                <a:close/>
              </a:path>
              <a:path w="2929254" h="224790">
                <a:moveTo>
                  <a:pt x="2908903" y="178555"/>
                </a:moveTo>
                <a:lnTo>
                  <a:pt x="2900082" y="178555"/>
                </a:lnTo>
                <a:lnTo>
                  <a:pt x="2902006" y="179635"/>
                </a:lnTo>
                <a:lnTo>
                  <a:pt x="2902006" y="186082"/>
                </a:lnTo>
                <a:lnTo>
                  <a:pt x="2900104" y="187656"/>
                </a:lnTo>
                <a:lnTo>
                  <a:pt x="2908971" y="187656"/>
                </a:lnTo>
                <a:lnTo>
                  <a:pt x="2908903" y="178555"/>
                </a:lnTo>
                <a:close/>
              </a:path>
              <a:path w="2929254" h="224790">
                <a:moveTo>
                  <a:pt x="1011913" y="4325"/>
                </a:moveTo>
                <a:lnTo>
                  <a:pt x="928578" y="4325"/>
                </a:lnTo>
                <a:lnTo>
                  <a:pt x="928578" y="220343"/>
                </a:lnTo>
                <a:lnTo>
                  <a:pt x="972640" y="220343"/>
                </a:lnTo>
                <a:lnTo>
                  <a:pt x="972640" y="149347"/>
                </a:lnTo>
                <a:lnTo>
                  <a:pt x="1011913" y="149347"/>
                </a:lnTo>
                <a:lnTo>
                  <a:pt x="1042003" y="143700"/>
                </a:lnTo>
                <a:lnTo>
                  <a:pt x="1066201" y="128245"/>
                </a:lnTo>
                <a:lnTo>
                  <a:pt x="1079262" y="109579"/>
                </a:lnTo>
                <a:lnTo>
                  <a:pt x="972640" y="109579"/>
                </a:lnTo>
                <a:lnTo>
                  <a:pt x="972640" y="44129"/>
                </a:lnTo>
                <a:lnTo>
                  <a:pt x="1079316" y="44129"/>
                </a:lnTo>
                <a:lnTo>
                  <a:pt x="1066213" y="25407"/>
                </a:lnTo>
                <a:lnTo>
                  <a:pt x="1042017" y="9966"/>
                </a:lnTo>
                <a:lnTo>
                  <a:pt x="1011913" y="4325"/>
                </a:lnTo>
                <a:close/>
              </a:path>
              <a:path w="2929254" h="224790">
                <a:moveTo>
                  <a:pt x="1079316" y="44129"/>
                </a:moveTo>
                <a:lnTo>
                  <a:pt x="1011913" y="44129"/>
                </a:lnTo>
                <a:lnTo>
                  <a:pt x="1024938" y="46593"/>
                </a:lnTo>
                <a:lnTo>
                  <a:pt x="1035243" y="53427"/>
                </a:lnTo>
                <a:lnTo>
                  <a:pt x="1042020" y="63794"/>
                </a:lnTo>
                <a:lnTo>
                  <a:pt x="1044458" y="76854"/>
                </a:lnTo>
                <a:lnTo>
                  <a:pt x="1042020" y="89916"/>
                </a:lnTo>
                <a:lnTo>
                  <a:pt x="1035243" y="100282"/>
                </a:lnTo>
                <a:lnTo>
                  <a:pt x="1024938" y="107115"/>
                </a:lnTo>
                <a:lnTo>
                  <a:pt x="1011913" y="109579"/>
                </a:lnTo>
                <a:lnTo>
                  <a:pt x="1079262" y="109579"/>
                </a:lnTo>
                <a:lnTo>
                  <a:pt x="1082322" y="105207"/>
                </a:lnTo>
                <a:lnTo>
                  <a:pt x="1088173" y="76854"/>
                </a:lnTo>
                <a:lnTo>
                  <a:pt x="1082326" y="48430"/>
                </a:lnTo>
                <a:lnTo>
                  <a:pt x="1079316" y="44129"/>
                </a:lnTo>
                <a:close/>
              </a:path>
              <a:path w="2929254" h="224790">
                <a:moveTo>
                  <a:pt x="117162" y="0"/>
                </a:moveTo>
                <a:lnTo>
                  <a:pt x="70708" y="8790"/>
                </a:lnTo>
                <a:lnTo>
                  <a:pt x="33561" y="32828"/>
                </a:lnTo>
                <a:lnTo>
                  <a:pt x="8924" y="68615"/>
                </a:lnTo>
                <a:lnTo>
                  <a:pt x="0" y="112650"/>
                </a:lnTo>
                <a:lnTo>
                  <a:pt x="8873" y="156586"/>
                </a:lnTo>
                <a:lnTo>
                  <a:pt x="33638" y="192156"/>
                </a:lnTo>
                <a:lnTo>
                  <a:pt x="71515" y="215977"/>
                </a:lnTo>
                <a:lnTo>
                  <a:pt x="119723" y="224670"/>
                </a:lnTo>
                <a:lnTo>
                  <a:pt x="163946" y="217236"/>
                </a:lnTo>
                <a:lnTo>
                  <a:pt x="198682" y="196207"/>
                </a:lnTo>
                <a:lnTo>
                  <a:pt x="207837" y="183014"/>
                </a:lnTo>
                <a:lnTo>
                  <a:pt x="120049" y="183014"/>
                </a:lnTo>
                <a:lnTo>
                  <a:pt x="88463" y="177662"/>
                </a:lnTo>
                <a:lnTo>
                  <a:pt x="64428" y="162877"/>
                </a:lnTo>
                <a:lnTo>
                  <a:pt x="49134" y="140570"/>
                </a:lnTo>
                <a:lnTo>
                  <a:pt x="43771" y="112650"/>
                </a:lnTo>
                <a:lnTo>
                  <a:pt x="49215" y="84581"/>
                </a:lnTo>
                <a:lnTo>
                  <a:pt x="64376" y="61948"/>
                </a:lnTo>
                <a:lnTo>
                  <a:pt x="87501" y="46838"/>
                </a:lnTo>
                <a:lnTo>
                  <a:pt x="116836" y="41337"/>
                </a:lnTo>
                <a:lnTo>
                  <a:pt x="206965" y="41337"/>
                </a:lnTo>
                <a:lnTo>
                  <a:pt x="197322" y="29932"/>
                </a:lnTo>
                <a:lnTo>
                  <a:pt x="174685" y="14040"/>
                </a:lnTo>
                <a:lnTo>
                  <a:pt x="147625" y="3694"/>
                </a:lnTo>
                <a:lnTo>
                  <a:pt x="117162" y="0"/>
                </a:lnTo>
                <a:close/>
              </a:path>
              <a:path w="2929254" h="224790">
                <a:moveTo>
                  <a:pt x="229522" y="104311"/>
                </a:moveTo>
                <a:lnTo>
                  <a:pt x="117488" y="104311"/>
                </a:lnTo>
                <a:lnTo>
                  <a:pt x="117488" y="141953"/>
                </a:lnTo>
                <a:lnTo>
                  <a:pt x="185141" y="141953"/>
                </a:lnTo>
                <a:lnTo>
                  <a:pt x="176681" y="158789"/>
                </a:lnTo>
                <a:lnTo>
                  <a:pt x="162893" y="171746"/>
                </a:lnTo>
                <a:lnTo>
                  <a:pt x="143955" y="180072"/>
                </a:lnTo>
                <a:lnTo>
                  <a:pt x="120049" y="183014"/>
                </a:lnTo>
                <a:lnTo>
                  <a:pt x="207837" y="183014"/>
                </a:lnTo>
                <a:lnTo>
                  <a:pt x="221388" y="163488"/>
                </a:lnTo>
                <a:lnTo>
                  <a:pt x="229522" y="120987"/>
                </a:lnTo>
                <a:lnTo>
                  <a:pt x="229522" y="104311"/>
                </a:lnTo>
                <a:close/>
              </a:path>
              <a:path w="2929254" h="224790">
                <a:moveTo>
                  <a:pt x="206965" y="41337"/>
                </a:moveTo>
                <a:lnTo>
                  <a:pt x="116836" y="41337"/>
                </a:lnTo>
                <a:lnTo>
                  <a:pt x="136223" y="43586"/>
                </a:lnTo>
                <a:lnTo>
                  <a:pt x="153184" y="49828"/>
                </a:lnTo>
                <a:lnTo>
                  <a:pt x="166973" y="59308"/>
                </a:lnTo>
                <a:lnTo>
                  <a:pt x="176841" y="71270"/>
                </a:lnTo>
                <a:lnTo>
                  <a:pt x="214513" y="50265"/>
                </a:lnTo>
                <a:lnTo>
                  <a:pt x="206965" y="41337"/>
                </a:lnTo>
                <a:close/>
              </a:path>
              <a:path w="2929254" h="224790">
                <a:moveTo>
                  <a:pt x="292052" y="66038"/>
                </a:moveTo>
                <a:lnTo>
                  <a:pt x="250881" y="66038"/>
                </a:lnTo>
                <a:lnTo>
                  <a:pt x="250881" y="220343"/>
                </a:lnTo>
                <a:lnTo>
                  <a:pt x="292052" y="220343"/>
                </a:lnTo>
                <a:lnTo>
                  <a:pt x="292052" y="146594"/>
                </a:lnTo>
                <a:lnTo>
                  <a:pt x="296626" y="126451"/>
                </a:lnTo>
                <a:lnTo>
                  <a:pt x="308294" y="113922"/>
                </a:lnTo>
                <a:lnTo>
                  <a:pt x="323973" y="107935"/>
                </a:lnTo>
                <a:lnTo>
                  <a:pt x="340582" y="107418"/>
                </a:lnTo>
                <a:lnTo>
                  <a:pt x="340582" y="92588"/>
                </a:lnTo>
                <a:lnTo>
                  <a:pt x="292052" y="92588"/>
                </a:lnTo>
                <a:lnTo>
                  <a:pt x="292052" y="66038"/>
                </a:lnTo>
                <a:close/>
              </a:path>
              <a:path w="2929254" h="224790">
                <a:moveTo>
                  <a:pt x="340582" y="62970"/>
                </a:moveTo>
                <a:lnTo>
                  <a:pt x="325688" y="64650"/>
                </a:lnTo>
                <a:lnTo>
                  <a:pt x="311893" y="69918"/>
                </a:lnTo>
                <a:lnTo>
                  <a:pt x="300309" y="79116"/>
                </a:lnTo>
                <a:lnTo>
                  <a:pt x="292052" y="92588"/>
                </a:lnTo>
                <a:lnTo>
                  <a:pt x="340582" y="92588"/>
                </a:lnTo>
                <a:lnTo>
                  <a:pt x="340582" y="62970"/>
                </a:lnTo>
                <a:close/>
              </a:path>
              <a:path w="2929254" h="224790">
                <a:moveTo>
                  <a:pt x="435114" y="61703"/>
                </a:moveTo>
                <a:lnTo>
                  <a:pt x="434767" y="61703"/>
                </a:lnTo>
                <a:lnTo>
                  <a:pt x="400400" y="67983"/>
                </a:lnTo>
                <a:lnTo>
                  <a:pt x="373803" y="85198"/>
                </a:lnTo>
                <a:lnTo>
                  <a:pt x="356586" y="111045"/>
                </a:lnTo>
                <a:lnTo>
                  <a:pt x="350468" y="143171"/>
                </a:lnTo>
                <a:lnTo>
                  <a:pt x="356593" y="175297"/>
                </a:lnTo>
                <a:lnTo>
                  <a:pt x="374092" y="201143"/>
                </a:lnTo>
                <a:lnTo>
                  <a:pt x="401648" y="218368"/>
                </a:lnTo>
                <a:lnTo>
                  <a:pt x="437947" y="224630"/>
                </a:lnTo>
                <a:lnTo>
                  <a:pt x="459625" y="222421"/>
                </a:lnTo>
                <a:lnTo>
                  <a:pt x="478599" y="215987"/>
                </a:lnTo>
                <a:lnTo>
                  <a:pt x="494650" y="205614"/>
                </a:lnTo>
                <a:lnTo>
                  <a:pt x="507557" y="191591"/>
                </a:lnTo>
                <a:lnTo>
                  <a:pt x="501984" y="188483"/>
                </a:lnTo>
                <a:lnTo>
                  <a:pt x="438593" y="188483"/>
                </a:lnTo>
                <a:lnTo>
                  <a:pt x="423194" y="186813"/>
                </a:lnTo>
                <a:lnTo>
                  <a:pt x="410085" y="181609"/>
                </a:lnTo>
                <a:lnTo>
                  <a:pt x="399977" y="172586"/>
                </a:lnTo>
                <a:lnTo>
                  <a:pt x="393579" y="159457"/>
                </a:lnTo>
                <a:lnTo>
                  <a:pt x="513944" y="159457"/>
                </a:lnTo>
                <a:lnTo>
                  <a:pt x="514895" y="154224"/>
                </a:lnTo>
                <a:lnTo>
                  <a:pt x="515506" y="148952"/>
                </a:lnTo>
                <a:lnTo>
                  <a:pt x="515506" y="143171"/>
                </a:lnTo>
                <a:lnTo>
                  <a:pt x="512806" y="128696"/>
                </a:lnTo>
                <a:lnTo>
                  <a:pt x="392900" y="128696"/>
                </a:lnTo>
                <a:lnTo>
                  <a:pt x="398354" y="115499"/>
                </a:lnTo>
                <a:lnTo>
                  <a:pt x="407338" y="105716"/>
                </a:lnTo>
                <a:lnTo>
                  <a:pt x="419557" y="99635"/>
                </a:lnTo>
                <a:lnTo>
                  <a:pt x="434720" y="97544"/>
                </a:lnTo>
                <a:lnTo>
                  <a:pt x="500700" y="97544"/>
                </a:lnTo>
                <a:lnTo>
                  <a:pt x="492838" y="85356"/>
                </a:lnTo>
                <a:lnTo>
                  <a:pt x="467293" y="67983"/>
                </a:lnTo>
                <a:lnTo>
                  <a:pt x="435114" y="61703"/>
                </a:lnTo>
                <a:close/>
              </a:path>
              <a:path w="2929254" h="224790">
                <a:moveTo>
                  <a:pt x="474332" y="173065"/>
                </a:moveTo>
                <a:lnTo>
                  <a:pt x="468040" y="179257"/>
                </a:lnTo>
                <a:lnTo>
                  <a:pt x="459825" y="184137"/>
                </a:lnTo>
                <a:lnTo>
                  <a:pt x="449929" y="187335"/>
                </a:lnTo>
                <a:lnTo>
                  <a:pt x="438593" y="188483"/>
                </a:lnTo>
                <a:lnTo>
                  <a:pt x="501984" y="188483"/>
                </a:lnTo>
                <a:lnTo>
                  <a:pt x="474332" y="173065"/>
                </a:lnTo>
                <a:close/>
              </a:path>
              <a:path w="2929254" h="224790">
                <a:moveTo>
                  <a:pt x="500700" y="97544"/>
                </a:moveTo>
                <a:lnTo>
                  <a:pt x="434720" y="97544"/>
                </a:lnTo>
                <a:lnTo>
                  <a:pt x="447468" y="99292"/>
                </a:lnTo>
                <a:lnTo>
                  <a:pt x="459070" y="104801"/>
                </a:lnTo>
                <a:lnTo>
                  <a:pt x="468391" y="114469"/>
                </a:lnTo>
                <a:lnTo>
                  <a:pt x="474298" y="128696"/>
                </a:lnTo>
                <a:lnTo>
                  <a:pt x="512806" y="128696"/>
                </a:lnTo>
                <a:lnTo>
                  <a:pt x="509529" y="111232"/>
                </a:lnTo>
                <a:lnTo>
                  <a:pt x="500700" y="97544"/>
                </a:lnTo>
                <a:close/>
              </a:path>
              <a:path w="2929254" h="224790">
                <a:moveTo>
                  <a:pt x="1621909" y="61703"/>
                </a:moveTo>
                <a:lnTo>
                  <a:pt x="1621562" y="61703"/>
                </a:lnTo>
                <a:lnTo>
                  <a:pt x="1587196" y="67983"/>
                </a:lnTo>
                <a:lnTo>
                  <a:pt x="1560598" y="85198"/>
                </a:lnTo>
                <a:lnTo>
                  <a:pt x="1543381" y="111045"/>
                </a:lnTo>
                <a:lnTo>
                  <a:pt x="1537263" y="143171"/>
                </a:lnTo>
                <a:lnTo>
                  <a:pt x="1543388" y="175297"/>
                </a:lnTo>
                <a:lnTo>
                  <a:pt x="1560887" y="201143"/>
                </a:lnTo>
                <a:lnTo>
                  <a:pt x="1588443" y="218368"/>
                </a:lnTo>
                <a:lnTo>
                  <a:pt x="1624742" y="224630"/>
                </a:lnTo>
                <a:lnTo>
                  <a:pt x="1646421" y="222421"/>
                </a:lnTo>
                <a:lnTo>
                  <a:pt x="1665395" y="215987"/>
                </a:lnTo>
                <a:lnTo>
                  <a:pt x="1681445" y="205614"/>
                </a:lnTo>
                <a:lnTo>
                  <a:pt x="1694352" y="191591"/>
                </a:lnTo>
                <a:lnTo>
                  <a:pt x="1688779" y="188483"/>
                </a:lnTo>
                <a:lnTo>
                  <a:pt x="1625388" y="188483"/>
                </a:lnTo>
                <a:lnTo>
                  <a:pt x="1609989" y="186813"/>
                </a:lnTo>
                <a:lnTo>
                  <a:pt x="1596881" y="181609"/>
                </a:lnTo>
                <a:lnTo>
                  <a:pt x="1586772" y="172586"/>
                </a:lnTo>
                <a:lnTo>
                  <a:pt x="1580374" y="159457"/>
                </a:lnTo>
                <a:lnTo>
                  <a:pt x="1700739" y="159457"/>
                </a:lnTo>
                <a:lnTo>
                  <a:pt x="1701690" y="154224"/>
                </a:lnTo>
                <a:lnTo>
                  <a:pt x="1702302" y="148952"/>
                </a:lnTo>
                <a:lnTo>
                  <a:pt x="1702302" y="143171"/>
                </a:lnTo>
                <a:lnTo>
                  <a:pt x="1699603" y="128696"/>
                </a:lnTo>
                <a:lnTo>
                  <a:pt x="1579695" y="128696"/>
                </a:lnTo>
                <a:lnTo>
                  <a:pt x="1585150" y="115499"/>
                </a:lnTo>
                <a:lnTo>
                  <a:pt x="1594133" y="105716"/>
                </a:lnTo>
                <a:lnTo>
                  <a:pt x="1606353" y="99635"/>
                </a:lnTo>
                <a:lnTo>
                  <a:pt x="1621515" y="97544"/>
                </a:lnTo>
                <a:lnTo>
                  <a:pt x="1687504" y="97544"/>
                </a:lnTo>
                <a:lnTo>
                  <a:pt x="1679646" y="85356"/>
                </a:lnTo>
                <a:lnTo>
                  <a:pt x="1654103" y="67983"/>
                </a:lnTo>
                <a:lnTo>
                  <a:pt x="1621909" y="61703"/>
                </a:lnTo>
                <a:close/>
              </a:path>
              <a:path w="2929254" h="224790">
                <a:moveTo>
                  <a:pt x="1661127" y="173065"/>
                </a:moveTo>
                <a:lnTo>
                  <a:pt x="1654836" y="179257"/>
                </a:lnTo>
                <a:lnTo>
                  <a:pt x="1646621" y="184137"/>
                </a:lnTo>
                <a:lnTo>
                  <a:pt x="1636724" y="187335"/>
                </a:lnTo>
                <a:lnTo>
                  <a:pt x="1625388" y="188483"/>
                </a:lnTo>
                <a:lnTo>
                  <a:pt x="1688779" y="188483"/>
                </a:lnTo>
                <a:lnTo>
                  <a:pt x="1661127" y="173065"/>
                </a:lnTo>
                <a:close/>
              </a:path>
              <a:path w="2929254" h="224790">
                <a:moveTo>
                  <a:pt x="1687504" y="97544"/>
                </a:moveTo>
                <a:lnTo>
                  <a:pt x="1621515" y="97544"/>
                </a:lnTo>
                <a:lnTo>
                  <a:pt x="1634268" y="99292"/>
                </a:lnTo>
                <a:lnTo>
                  <a:pt x="1645878" y="104801"/>
                </a:lnTo>
                <a:lnTo>
                  <a:pt x="1655200" y="114469"/>
                </a:lnTo>
                <a:lnTo>
                  <a:pt x="1661093" y="128696"/>
                </a:lnTo>
                <a:lnTo>
                  <a:pt x="1699603" y="128696"/>
                </a:lnTo>
                <a:lnTo>
                  <a:pt x="1696329" y="111232"/>
                </a:lnTo>
                <a:lnTo>
                  <a:pt x="1687504" y="97544"/>
                </a:lnTo>
                <a:close/>
              </a:path>
              <a:path w="2929254" h="224790">
                <a:moveTo>
                  <a:pt x="1153204" y="4325"/>
                </a:moveTo>
                <a:lnTo>
                  <a:pt x="1112029" y="4325"/>
                </a:lnTo>
                <a:lnTo>
                  <a:pt x="1112029" y="220343"/>
                </a:lnTo>
                <a:lnTo>
                  <a:pt x="1153204" y="220343"/>
                </a:lnTo>
                <a:lnTo>
                  <a:pt x="1153204" y="4325"/>
                </a:lnTo>
                <a:close/>
              </a:path>
              <a:path w="2929254" h="224790">
                <a:moveTo>
                  <a:pt x="1970684" y="61712"/>
                </a:moveTo>
                <a:lnTo>
                  <a:pt x="1937727" y="67974"/>
                </a:lnTo>
                <a:lnTo>
                  <a:pt x="1910965" y="85198"/>
                </a:lnTo>
                <a:lnTo>
                  <a:pt x="1892999" y="111045"/>
                </a:lnTo>
                <a:lnTo>
                  <a:pt x="1886433" y="143171"/>
                </a:lnTo>
                <a:lnTo>
                  <a:pt x="1892999" y="175297"/>
                </a:lnTo>
                <a:lnTo>
                  <a:pt x="1910965" y="201143"/>
                </a:lnTo>
                <a:lnTo>
                  <a:pt x="1937727" y="218368"/>
                </a:lnTo>
                <a:lnTo>
                  <a:pt x="1970684" y="224630"/>
                </a:lnTo>
                <a:lnTo>
                  <a:pt x="2003695" y="218368"/>
                </a:lnTo>
                <a:lnTo>
                  <a:pt x="2030574" y="201143"/>
                </a:lnTo>
                <a:lnTo>
                  <a:pt x="2041329" y="185770"/>
                </a:lnTo>
                <a:lnTo>
                  <a:pt x="1970684" y="185770"/>
                </a:lnTo>
                <a:lnTo>
                  <a:pt x="1953720" y="182632"/>
                </a:lnTo>
                <a:lnTo>
                  <a:pt x="1940050" y="173852"/>
                </a:lnTo>
                <a:lnTo>
                  <a:pt x="1930927" y="160381"/>
                </a:lnTo>
                <a:lnTo>
                  <a:pt x="1927607" y="143171"/>
                </a:lnTo>
                <a:lnTo>
                  <a:pt x="1930927" y="125962"/>
                </a:lnTo>
                <a:lnTo>
                  <a:pt x="1940050" y="112491"/>
                </a:lnTo>
                <a:lnTo>
                  <a:pt x="1953720" y="103711"/>
                </a:lnTo>
                <a:lnTo>
                  <a:pt x="1970684" y="100573"/>
                </a:lnTo>
                <a:lnTo>
                  <a:pt x="2041330" y="100573"/>
                </a:lnTo>
                <a:lnTo>
                  <a:pt x="2030574" y="85198"/>
                </a:lnTo>
                <a:lnTo>
                  <a:pt x="2003695" y="67974"/>
                </a:lnTo>
                <a:lnTo>
                  <a:pt x="1970684" y="61712"/>
                </a:lnTo>
                <a:close/>
              </a:path>
              <a:path w="2929254" h="224790">
                <a:moveTo>
                  <a:pt x="1847160" y="45075"/>
                </a:moveTo>
                <a:lnTo>
                  <a:pt x="1803132" y="45075"/>
                </a:lnTo>
                <a:lnTo>
                  <a:pt x="1803132" y="220343"/>
                </a:lnTo>
                <a:lnTo>
                  <a:pt x="1847160" y="220343"/>
                </a:lnTo>
                <a:lnTo>
                  <a:pt x="1847160" y="45075"/>
                </a:lnTo>
                <a:close/>
              </a:path>
              <a:path w="2929254" h="224790">
                <a:moveTo>
                  <a:pt x="2041330" y="100573"/>
                </a:moveTo>
                <a:lnTo>
                  <a:pt x="1970684" y="100573"/>
                </a:lnTo>
                <a:lnTo>
                  <a:pt x="1987701" y="103711"/>
                </a:lnTo>
                <a:lnTo>
                  <a:pt x="2001489" y="112491"/>
                </a:lnTo>
                <a:lnTo>
                  <a:pt x="2010728" y="125962"/>
                </a:lnTo>
                <a:lnTo>
                  <a:pt x="2014101" y="143171"/>
                </a:lnTo>
                <a:lnTo>
                  <a:pt x="2010771" y="160381"/>
                </a:lnTo>
                <a:lnTo>
                  <a:pt x="2001604" y="173852"/>
                </a:lnTo>
                <a:lnTo>
                  <a:pt x="1987830" y="182632"/>
                </a:lnTo>
                <a:lnTo>
                  <a:pt x="1970684" y="185770"/>
                </a:lnTo>
                <a:lnTo>
                  <a:pt x="2041329" y="185770"/>
                </a:lnTo>
                <a:lnTo>
                  <a:pt x="2048656" y="175297"/>
                </a:lnTo>
                <a:lnTo>
                  <a:pt x="2055276" y="143171"/>
                </a:lnTo>
                <a:lnTo>
                  <a:pt x="2048656" y="111045"/>
                </a:lnTo>
                <a:lnTo>
                  <a:pt x="2041330" y="100573"/>
                </a:lnTo>
                <a:close/>
              </a:path>
              <a:path w="2929254" h="224790">
                <a:moveTo>
                  <a:pt x="1907496" y="4325"/>
                </a:moveTo>
                <a:lnTo>
                  <a:pt x="1743103" y="4325"/>
                </a:lnTo>
                <a:lnTo>
                  <a:pt x="1743103" y="45075"/>
                </a:lnTo>
                <a:lnTo>
                  <a:pt x="1907496" y="45075"/>
                </a:lnTo>
                <a:lnTo>
                  <a:pt x="1907496" y="4325"/>
                </a:lnTo>
                <a:close/>
              </a:path>
              <a:path w="2929254" h="224790">
                <a:moveTo>
                  <a:pt x="2483567" y="61712"/>
                </a:moveTo>
                <a:lnTo>
                  <a:pt x="2450610" y="67974"/>
                </a:lnTo>
                <a:lnTo>
                  <a:pt x="2423848" y="85198"/>
                </a:lnTo>
                <a:lnTo>
                  <a:pt x="2405882" y="111045"/>
                </a:lnTo>
                <a:lnTo>
                  <a:pt x="2399315" y="143171"/>
                </a:lnTo>
                <a:lnTo>
                  <a:pt x="2405882" y="175297"/>
                </a:lnTo>
                <a:lnTo>
                  <a:pt x="2423848" y="201143"/>
                </a:lnTo>
                <a:lnTo>
                  <a:pt x="2450610" y="218368"/>
                </a:lnTo>
                <a:lnTo>
                  <a:pt x="2483567" y="224630"/>
                </a:lnTo>
                <a:lnTo>
                  <a:pt x="2516558" y="218368"/>
                </a:lnTo>
                <a:lnTo>
                  <a:pt x="2543427" y="201143"/>
                </a:lnTo>
                <a:lnTo>
                  <a:pt x="2554179" y="185770"/>
                </a:lnTo>
                <a:lnTo>
                  <a:pt x="2483567" y="185770"/>
                </a:lnTo>
                <a:lnTo>
                  <a:pt x="2466603" y="182632"/>
                </a:lnTo>
                <a:lnTo>
                  <a:pt x="2452932" y="173852"/>
                </a:lnTo>
                <a:lnTo>
                  <a:pt x="2443810" y="160381"/>
                </a:lnTo>
                <a:lnTo>
                  <a:pt x="2440490" y="143171"/>
                </a:lnTo>
                <a:lnTo>
                  <a:pt x="2443810" y="125962"/>
                </a:lnTo>
                <a:lnTo>
                  <a:pt x="2452932" y="112491"/>
                </a:lnTo>
                <a:lnTo>
                  <a:pt x="2466603" y="103711"/>
                </a:lnTo>
                <a:lnTo>
                  <a:pt x="2483567" y="100573"/>
                </a:lnTo>
                <a:lnTo>
                  <a:pt x="2554181" y="100573"/>
                </a:lnTo>
                <a:lnTo>
                  <a:pt x="2543427" y="85198"/>
                </a:lnTo>
                <a:lnTo>
                  <a:pt x="2516558" y="67974"/>
                </a:lnTo>
                <a:lnTo>
                  <a:pt x="2483567" y="61712"/>
                </a:lnTo>
                <a:close/>
              </a:path>
              <a:path w="2929254" h="224790">
                <a:moveTo>
                  <a:pt x="2144759" y="4325"/>
                </a:moveTo>
                <a:lnTo>
                  <a:pt x="2098455" y="4325"/>
                </a:lnTo>
                <a:lnTo>
                  <a:pt x="2161032" y="220343"/>
                </a:lnTo>
                <a:lnTo>
                  <a:pt x="2211142" y="220343"/>
                </a:lnTo>
                <a:lnTo>
                  <a:pt x="2227524" y="164489"/>
                </a:lnTo>
                <a:lnTo>
                  <a:pt x="2187531" y="164489"/>
                </a:lnTo>
                <a:lnTo>
                  <a:pt x="2144759" y="4325"/>
                </a:lnTo>
                <a:close/>
              </a:path>
              <a:path w="2929254" h="224790">
                <a:moveTo>
                  <a:pt x="2293312" y="77761"/>
                </a:moveTo>
                <a:lnTo>
                  <a:pt x="2252962" y="77761"/>
                </a:lnTo>
                <a:lnTo>
                  <a:pt x="2295122" y="220343"/>
                </a:lnTo>
                <a:lnTo>
                  <a:pt x="2345231" y="220343"/>
                </a:lnTo>
                <a:lnTo>
                  <a:pt x="2361411" y="164489"/>
                </a:lnTo>
                <a:lnTo>
                  <a:pt x="2318699" y="164489"/>
                </a:lnTo>
                <a:lnTo>
                  <a:pt x="2293312" y="77761"/>
                </a:lnTo>
                <a:close/>
              </a:path>
              <a:path w="2929254" h="224790">
                <a:moveTo>
                  <a:pt x="2554181" y="100573"/>
                </a:moveTo>
                <a:lnTo>
                  <a:pt x="2483567" y="100573"/>
                </a:lnTo>
                <a:lnTo>
                  <a:pt x="2500565" y="103711"/>
                </a:lnTo>
                <a:lnTo>
                  <a:pt x="2514342" y="112491"/>
                </a:lnTo>
                <a:lnTo>
                  <a:pt x="2523578" y="125962"/>
                </a:lnTo>
                <a:lnTo>
                  <a:pt x="2526950" y="143171"/>
                </a:lnTo>
                <a:lnTo>
                  <a:pt x="2523626" y="160381"/>
                </a:lnTo>
                <a:lnTo>
                  <a:pt x="2514469" y="173852"/>
                </a:lnTo>
                <a:lnTo>
                  <a:pt x="2500708" y="182632"/>
                </a:lnTo>
                <a:lnTo>
                  <a:pt x="2483567" y="185770"/>
                </a:lnTo>
                <a:lnTo>
                  <a:pt x="2554179" y="185770"/>
                </a:lnTo>
                <a:lnTo>
                  <a:pt x="2561505" y="175297"/>
                </a:lnTo>
                <a:lnTo>
                  <a:pt x="2568125" y="143171"/>
                </a:lnTo>
                <a:lnTo>
                  <a:pt x="2561505" y="111045"/>
                </a:lnTo>
                <a:lnTo>
                  <a:pt x="2554181" y="100573"/>
                </a:lnTo>
                <a:close/>
              </a:path>
              <a:path w="2929254" h="224790">
                <a:moveTo>
                  <a:pt x="2271817" y="4325"/>
                </a:moveTo>
                <a:lnTo>
                  <a:pt x="2234141" y="4325"/>
                </a:lnTo>
                <a:lnTo>
                  <a:pt x="2187531" y="164489"/>
                </a:lnTo>
                <a:lnTo>
                  <a:pt x="2227524" y="164489"/>
                </a:lnTo>
                <a:lnTo>
                  <a:pt x="2252962" y="77761"/>
                </a:lnTo>
                <a:lnTo>
                  <a:pt x="2293312" y="77761"/>
                </a:lnTo>
                <a:lnTo>
                  <a:pt x="2271817" y="4325"/>
                </a:lnTo>
                <a:close/>
              </a:path>
              <a:path w="2929254" h="224790">
                <a:moveTo>
                  <a:pt x="2407809" y="4325"/>
                </a:moveTo>
                <a:lnTo>
                  <a:pt x="2361470" y="4325"/>
                </a:lnTo>
                <a:lnTo>
                  <a:pt x="2318699" y="164489"/>
                </a:lnTo>
                <a:lnTo>
                  <a:pt x="2361411" y="164489"/>
                </a:lnTo>
                <a:lnTo>
                  <a:pt x="2407809" y="4325"/>
                </a:lnTo>
                <a:close/>
              </a:path>
              <a:path w="2929254" h="224790">
                <a:moveTo>
                  <a:pt x="2633658" y="66038"/>
                </a:moveTo>
                <a:lnTo>
                  <a:pt x="2592517" y="66038"/>
                </a:lnTo>
                <a:lnTo>
                  <a:pt x="2592517" y="220343"/>
                </a:lnTo>
                <a:lnTo>
                  <a:pt x="2633658" y="220343"/>
                </a:lnTo>
                <a:lnTo>
                  <a:pt x="2633658" y="146594"/>
                </a:lnTo>
                <a:lnTo>
                  <a:pt x="2638233" y="126451"/>
                </a:lnTo>
                <a:lnTo>
                  <a:pt x="2649905" y="113922"/>
                </a:lnTo>
                <a:lnTo>
                  <a:pt x="2665590" y="107935"/>
                </a:lnTo>
                <a:lnTo>
                  <a:pt x="2682204" y="107418"/>
                </a:lnTo>
                <a:lnTo>
                  <a:pt x="2682204" y="92588"/>
                </a:lnTo>
                <a:lnTo>
                  <a:pt x="2633658" y="92588"/>
                </a:lnTo>
                <a:lnTo>
                  <a:pt x="2633658" y="66038"/>
                </a:lnTo>
                <a:close/>
              </a:path>
              <a:path w="2929254" h="224790">
                <a:moveTo>
                  <a:pt x="2682204" y="62970"/>
                </a:moveTo>
                <a:lnTo>
                  <a:pt x="2667305" y="64650"/>
                </a:lnTo>
                <a:lnTo>
                  <a:pt x="2653510" y="69918"/>
                </a:lnTo>
                <a:lnTo>
                  <a:pt x="2641926" y="79116"/>
                </a:lnTo>
                <a:lnTo>
                  <a:pt x="2633658" y="92588"/>
                </a:lnTo>
                <a:lnTo>
                  <a:pt x="2682204" y="92588"/>
                </a:lnTo>
                <a:lnTo>
                  <a:pt x="2682204" y="62970"/>
                </a:lnTo>
                <a:close/>
              </a:path>
              <a:path w="2929254" h="224790">
                <a:moveTo>
                  <a:pt x="1453963" y="61751"/>
                </a:moveTo>
                <a:lnTo>
                  <a:pt x="1420332" y="68013"/>
                </a:lnTo>
                <a:lnTo>
                  <a:pt x="1393592" y="85315"/>
                </a:lnTo>
                <a:lnTo>
                  <a:pt x="1376053" y="111084"/>
                </a:lnTo>
                <a:lnTo>
                  <a:pt x="1369711" y="143211"/>
                </a:lnTo>
                <a:lnTo>
                  <a:pt x="1376053" y="175336"/>
                </a:lnTo>
                <a:lnTo>
                  <a:pt x="1393644" y="201182"/>
                </a:lnTo>
                <a:lnTo>
                  <a:pt x="1420332" y="218407"/>
                </a:lnTo>
                <a:lnTo>
                  <a:pt x="1453963" y="224670"/>
                </a:lnTo>
                <a:lnTo>
                  <a:pt x="1476502" y="221786"/>
                </a:lnTo>
                <a:lnTo>
                  <a:pt x="1496611" y="213636"/>
                </a:lnTo>
                <a:lnTo>
                  <a:pt x="1513427" y="200973"/>
                </a:lnTo>
                <a:lnTo>
                  <a:pt x="1525600" y="185179"/>
                </a:lnTo>
                <a:lnTo>
                  <a:pt x="1453623" y="185179"/>
                </a:lnTo>
                <a:lnTo>
                  <a:pt x="1436583" y="182051"/>
                </a:lnTo>
                <a:lnTo>
                  <a:pt x="1423043" y="173339"/>
                </a:lnTo>
                <a:lnTo>
                  <a:pt x="1414109" y="160056"/>
                </a:lnTo>
                <a:lnTo>
                  <a:pt x="1410886" y="143211"/>
                </a:lnTo>
                <a:lnTo>
                  <a:pt x="1414109" y="126317"/>
                </a:lnTo>
                <a:lnTo>
                  <a:pt x="1422966" y="113041"/>
                </a:lnTo>
                <a:lnTo>
                  <a:pt x="1425869" y="111084"/>
                </a:lnTo>
                <a:lnTo>
                  <a:pt x="1436583" y="104105"/>
                </a:lnTo>
                <a:lnTo>
                  <a:pt x="1453623" y="100927"/>
                </a:lnTo>
                <a:lnTo>
                  <a:pt x="1524997" y="100927"/>
                </a:lnTo>
                <a:lnTo>
                  <a:pt x="1513169" y="85315"/>
                </a:lnTo>
                <a:lnTo>
                  <a:pt x="1496534" y="72745"/>
                </a:lnTo>
                <a:lnTo>
                  <a:pt x="1476492" y="64630"/>
                </a:lnTo>
                <a:lnTo>
                  <a:pt x="1453963" y="61751"/>
                </a:lnTo>
                <a:close/>
              </a:path>
              <a:path w="2929254" h="224790">
                <a:moveTo>
                  <a:pt x="1490313" y="164804"/>
                </a:moveTo>
                <a:lnTo>
                  <a:pt x="1484211" y="173339"/>
                </a:lnTo>
                <a:lnTo>
                  <a:pt x="1475803" y="179741"/>
                </a:lnTo>
                <a:lnTo>
                  <a:pt x="1465466" y="183777"/>
                </a:lnTo>
                <a:lnTo>
                  <a:pt x="1453623" y="185179"/>
                </a:lnTo>
                <a:lnTo>
                  <a:pt x="1525600" y="185179"/>
                </a:lnTo>
                <a:lnTo>
                  <a:pt x="1526086" y="184548"/>
                </a:lnTo>
                <a:lnTo>
                  <a:pt x="1490313" y="164804"/>
                </a:lnTo>
                <a:close/>
              </a:path>
              <a:path w="2929254" h="224790">
                <a:moveTo>
                  <a:pt x="1524997" y="100927"/>
                </a:moveTo>
                <a:lnTo>
                  <a:pt x="1453623" y="100927"/>
                </a:lnTo>
                <a:lnTo>
                  <a:pt x="1465280" y="102379"/>
                </a:lnTo>
                <a:lnTo>
                  <a:pt x="1475539" y="106523"/>
                </a:lnTo>
                <a:lnTo>
                  <a:pt x="1483945" y="113041"/>
                </a:lnTo>
                <a:lnTo>
                  <a:pt x="1490041" y="121617"/>
                </a:lnTo>
                <a:lnTo>
                  <a:pt x="1525475" y="101558"/>
                </a:lnTo>
                <a:lnTo>
                  <a:pt x="1524997" y="100927"/>
                </a:lnTo>
                <a:close/>
              </a:path>
              <a:path w="2929254" h="224790">
                <a:moveTo>
                  <a:pt x="1253797" y="61712"/>
                </a:moveTo>
                <a:lnTo>
                  <a:pt x="1223758" y="67974"/>
                </a:lnTo>
                <a:lnTo>
                  <a:pt x="1199076" y="85198"/>
                </a:lnTo>
                <a:lnTo>
                  <a:pt x="1182356" y="111045"/>
                </a:lnTo>
                <a:lnTo>
                  <a:pt x="1176211" y="143211"/>
                </a:lnTo>
                <a:lnTo>
                  <a:pt x="1182238" y="174682"/>
                </a:lnTo>
                <a:lnTo>
                  <a:pt x="1182356" y="175297"/>
                </a:lnTo>
                <a:lnTo>
                  <a:pt x="1199076" y="201143"/>
                </a:lnTo>
                <a:lnTo>
                  <a:pt x="1223758" y="218368"/>
                </a:lnTo>
                <a:lnTo>
                  <a:pt x="1253797" y="224630"/>
                </a:lnTo>
                <a:lnTo>
                  <a:pt x="1270141" y="223061"/>
                </a:lnTo>
                <a:lnTo>
                  <a:pt x="1284240" y="218568"/>
                </a:lnTo>
                <a:lnTo>
                  <a:pt x="1296129" y="211472"/>
                </a:lnTo>
                <a:lnTo>
                  <a:pt x="1305843" y="202092"/>
                </a:lnTo>
                <a:lnTo>
                  <a:pt x="1346983" y="202092"/>
                </a:lnTo>
                <a:lnTo>
                  <a:pt x="1346983" y="186713"/>
                </a:lnTo>
                <a:lnTo>
                  <a:pt x="1261441" y="186713"/>
                </a:lnTo>
                <a:lnTo>
                  <a:pt x="1243921" y="183561"/>
                </a:lnTo>
                <a:lnTo>
                  <a:pt x="1229957" y="174682"/>
                </a:lnTo>
                <a:lnTo>
                  <a:pt x="1220718" y="160943"/>
                </a:lnTo>
                <a:lnTo>
                  <a:pt x="1217378" y="143211"/>
                </a:lnTo>
                <a:lnTo>
                  <a:pt x="1220718" y="125479"/>
                </a:lnTo>
                <a:lnTo>
                  <a:pt x="1229957" y="111740"/>
                </a:lnTo>
                <a:lnTo>
                  <a:pt x="1243921" y="102861"/>
                </a:lnTo>
                <a:lnTo>
                  <a:pt x="1261441" y="99709"/>
                </a:lnTo>
                <a:lnTo>
                  <a:pt x="1346983" y="99709"/>
                </a:lnTo>
                <a:lnTo>
                  <a:pt x="1346983" y="84251"/>
                </a:lnTo>
                <a:lnTo>
                  <a:pt x="1305843" y="84251"/>
                </a:lnTo>
                <a:lnTo>
                  <a:pt x="1296143" y="74872"/>
                </a:lnTo>
                <a:lnTo>
                  <a:pt x="1284253" y="67775"/>
                </a:lnTo>
                <a:lnTo>
                  <a:pt x="1270146" y="63281"/>
                </a:lnTo>
                <a:lnTo>
                  <a:pt x="1253797" y="61712"/>
                </a:lnTo>
                <a:close/>
              </a:path>
              <a:path w="2929254" h="224790">
                <a:moveTo>
                  <a:pt x="1346983" y="202092"/>
                </a:moveTo>
                <a:lnTo>
                  <a:pt x="1305843" y="202092"/>
                </a:lnTo>
                <a:lnTo>
                  <a:pt x="1305843" y="220304"/>
                </a:lnTo>
                <a:lnTo>
                  <a:pt x="1346983" y="220304"/>
                </a:lnTo>
                <a:lnTo>
                  <a:pt x="1346983" y="202092"/>
                </a:lnTo>
                <a:close/>
              </a:path>
              <a:path w="2929254" h="224790">
                <a:moveTo>
                  <a:pt x="1346983" y="99709"/>
                </a:moveTo>
                <a:lnTo>
                  <a:pt x="1261441" y="99709"/>
                </a:lnTo>
                <a:lnTo>
                  <a:pt x="1279027" y="102861"/>
                </a:lnTo>
                <a:lnTo>
                  <a:pt x="1293107" y="111740"/>
                </a:lnTo>
                <a:lnTo>
                  <a:pt x="1302454" y="125479"/>
                </a:lnTo>
                <a:lnTo>
                  <a:pt x="1305843" y="143211"/>
                </a:lnTo>
                <a:lnTo>
                  <a:pt x="1302497" y="160943"/>
                </a:lnTo>
                <a:lnTo>
                  <a:pt x="1293222" y="174682"/>
                </a:lnTo>
                <a:lnTo>
                  <a:pt x="1279156" y="183561"/>
                </a:lnTo>
                <a:lnTo>
                  <a:pt x="1261441" y="186713"/>
                </a:lnTo>
                <a:lnTo>
                  <a:pt x="1346983" y="186713"/>
                </a:lnTo>
                <a:lnTo>
                  <a:pt x="1346983" y="99709"/>
                </a:lnTo>
                <a:close/>
              </a:path>
              <a:path w="2929254" h="224790">
                <a:moveTo>
                  <a:pt x="1346983" y="66038"/>
                </a:moveTo>
                <a:lnTo>
                  <a:pt x="1305843" y="66038"/>
                </a:lnTo>
                <a:lnTo>
                  <a:pt x="1305843" y="84251"/>
                </a:lnTo>
                <a:lnTo>
                  <a:pt x="1346983" y="84251"/>
                </a:lnTo>
                <a:lnTo>
                  <a:pt x="1346983" y="66038"/>
                </a:lnTo>
                <a:close/>
              </a:path>
              <a:path w="2929254" h="224790">
                <a:moveTo>
                  <a:pt x="2747703" y="4325"/>
                </a:moveTo>
                <a:lnTo>
                  <a:pt x="2706529" y="4325"/>
                </a:lnTo>
                <a:lnTo>
                  <a:pt x="2706529" y="220343"/>
                </a:lnTo>
                <a:lnTo>
                  <a:pt x="2747703" y="220343"/>
                </a:lnTo>
                <a:lnTo>
                  <a:pt x="2747703" y="150289"/>
                </a:lnTo>
                <a:lnTo>
                  <a:pt x="2794406" y="150289"/>
                </a:lnTo>
                <a:lnTo>
                  <a:pt x="2787621" y="142268"/>
                </a:lnTo>
                <a:lnTo>
                  <a:pt x="2794638" y="133928"/>
                </a:lnTo>
                <a:lnTo>
                  <a:pt x="2747703" y="133928"/>
                </a:lnTo>
                <a:lnTo>
                  <a:pt x="2747703" y="4325"/>
                </a:lnTo>
                <a:close/>
              </a:path>
              <a:path w="2929254" h="224790">
                <a:moveTo>
                  <a:pt x="2794406" y="150289"/>
                </a:moveTo>
                <a:lnTo>
                  <a:pt x="2747703" y="150289"/>
                </a:lnTo>
                <a:lnTo>
                  <a:pt x="2805796" y="220343"/>
                </a:lnTo>
                <a:lnTo>
                  <a:pt x="2853664" y="220343"/>
                </a:lnTo>
                <a:lnTo>
                  <a:pt x="2794406" y="150289"/>
                </a:lnTo>
                <a:close/>
              </a:path>
              <a:path w="2929254" h="224790">
                <a:moveTo>
                  <a:pt x="2851761" y="66038"/>
                </a:moveTo>
                <a:lnTo>
                  <a:pt x="2802569" y="66038"/>
                </a:lnTo>
                <a:lnTo>
                  <a:pt x="2747703" y="133928"/>
                </a:lnTo>
                <a:lnTo>
                  <a:pt x="2794638" y="133928"/>
                </a:lnTo>
                <a:lnTo>
                  <a:pt x="2851761" y="66038"/>
                </a:lnTo>
                <a:close/>
              </a:path>
            </a:pathLst>
          </a:custGeom>
          <a:solidFill>
            <a:srgbClr val="FF1628"/>
          </a:solidFill>
        </p:spPr>
        <p:txBody>
          <a:bodyPr wrap="square" lIns="0" tIns="0" rIns="0" bIns="0" rtlCol="0"/>
          <a:lstStyle/>
          <a:p>
            <a:endParaRPr sz="2183"/>
          </a:p>
        </p:txBody>
      </p:sp>
      <p:grpSp>
        <p:nvGrpSpPr>
          <p:cNvPr id="4" name="object 4"/>
          <p:cNvGrpSpPr/>
          <p:nvPr/>
        </p:nvGrpSpPr>
        <p:grpSpPr>
          <a:xfrm>
            <a:off x="8955337" y="5945233"/>
            <a:ext cx="3516410" cy="5427870"/>
            <a:chOff x="7381993" y="4902065"/>
            <a:chExt cx="2899410" cy="4475480"/>
          </a:xfrm>
        </p:grpSpPr>
        <p:sp>
          <p:nvSpPr>
            <p:cNvPr id="5" name="object 5"/>
            <p:cNvSpPr/>
            <p:nvPr/>
          </p:nvSpPr>
          <p:spPr>
            <a:xfrm>
              <a:off x="7387228" y="4907300"/>
              <a:ext cx="2888615" cy="4465320"/>
            </a:xfrm>
            <a:custGeom>
              <a:avLst/>
              <a:gdLst/>
              <a:ahLst/>
              <a:cxnLst/>
              <a:rect l="l" t="t" r="r" b="b"/>
              <a:pathLst>
                <a:path w="2888615" h="4465320">
                  <a:moveTo>
                    <a:pt x="2866046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4442346"/>
                  </a:lnTo>
                  <a:lnTo>
                    <a:pt x="1763" y="4451058"/>
                  </a:lnTo>
                  <a:lnTo>
                    <a:pt x="6569" y="4458181"/>
                  </a:lnTo>
                  <a:lnTo>
                    <a:pt x="13692" y="4462987"/>
                  </a:lnTo>
                  <a:lnTo>
                    <a:pt x="22404" y="4464750"/>
                  </a:lnTo>
                  <a:lnTo>
                    <a:pt x="2866046" y="4464750"/>
                  </a:lnTo>
                  <a:lnTo>
                    <a:pt x="2874759" y="4462987"/>
                  </a:lnTo>
                  <a:lnTo>
                    <a:pt x="2881881" y="4458181"/>
                  </a:lnTo>
                  <a:lnTo>
                    <a:pt x="2886688" y="4451058"/>
                  </a:lnTo>
                  <a:lnTo>
                    <a:pt x="2888451" y="4442346"/>
                  </a:lnTo>
                  <a:lnTo>
                    <a:pt x="2888451" y="22404"/>
                  </a:lnTo>
                  <a:lnTo>
                    <a:pt x="2886688" y="13692"/>
                  </a:lnTo>
                  <a:lnTo>
                    <a:pt x="2881881" y="6569"/>
                  </a:lnTo>
                  <a:lnTo>
                    <a:pt x="2874759" y="1763"/>
                  </a:lnTo>
                  <a:lnTo>
                    <a:pt x="28660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6" name="object 6"/>
            <p:cNvSpPr/>
            <p:nvPr/>
          </p:nvSpPr>
          <p:spPr>
            <a:xfrm>
              <a:off x="7387228" y="4907300"/>
              <a:ext cx="2888615" cy="4465320"/>
            </a:xfrm>
            <a:custGeom>
              <a:avLst/>
              <a:gdLst/>
              <a:ahLst/>
              <a:cxnLst/>
              <a:rect l="l" t="t" r="r" b="b"/>
              <a:pathLst>
                <a:path w="2888615" h="4465320">
                  <a:moveTo>
                    <a:pt x="0" y="22404"/>
                  </a:move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866046" y="0"/>
                  </a:lnTo>
                  <a:lnTo>
                    <a:pt x="2874759" y="1763"/>
                  </a:lnTo>
                  <a:lnTo>
                    <a:pt x="2881881" y="6569"/>
                  </a:lnTo>
                  <a:lnTo>
                    <a:pt x="2886688" y="13692"/>
                  </a:lnTo>
                  <a:lnTo>
                    <a:pt x="2888451" y="22404"/>
                  </a:lnTo>
                  <a:lnTo>
                    <a:pt x="2888451" y="4442346"/>
                  </a:lnTo>
                  <a:lnTo>
                    <a:pt x="2886688" y="4451058"/>
                  </a:lnTo>
                  <a:lnTo>
                    <a:pt x="2881881" y="4458181"/>
                  </a:lnTo>
                  <a:lnTo>
                    <a:pt x="2874759" y="4462987"/>
                  </a:lnTo>
                  <a:lnTo>
                    <a:pt x="2866046" y="4464750"/>
                  </a:lnTo>
                  <a:lnTo>
                    <a:pt x="22404" y="4464750"/>
                  </a:lnTo>
                  <a:lnTo>
                    <a:pt x="13692" y="4462987"/>
                  </a:lnTo>
                  <a:lnTo>
                    <a:pt x="6569" y="4458181"/>
                  </a:lnTo>
                  <a:lnTo>
                    <a:pt x="1763" y="4451058"/>
                  </a:lnTo>
                  <a:lnTo>
                    <a:pt x="0" y="4442346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29735" y="4940279"/>
              <a:ext cx="2803438" cy="4379842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1519924" y="6870121"/>
            <a:ext cx="1756665" cy="614563"/>
            <a:chOff x="1251219" y="5664669"/>
            <a:chExt cx="1448435" cy="506730"/>
          </a:xfrm>
        </p:grpSpPr>
        <p:sp>
          <p:nvSpPr>
            <p:cNvPr id="9" name="object 9"/>
            <p:cNvSpPr/>
            <p:nvPr/>
          </p:nvSpPr>
          <p:spPr>
            <a:xfrm>
              <a:off x="1256453" y="5669904"/>
              <a:ext cx="1437640" cy="496570"/>
            </a:xfrm>
            <a:custGeom>
              <a:avLst/>
              <a:gdLst/>
              <a:ahLst/>
              <a:cxnLst/>
              <a:rect l="l" t="t" r="r" b="b"/>
              <a:pathLst>
                <a:path w="1437639" h="496570">
                  <a:moveTo>
                    <a:pt x="1408367" y="0"/>
                  </a:moveTo>
                  <a:lnTo>
                    <a:pt x="29105" y="0"/>
                  </a:lnTo>
                  <a:lnTo>
                    <a:pt x="17755" y="2280"/>
                  </a:lnTo>
                  <a:lnTo>
                    <a:pt x="8506" y="8506"/>
                  </a:lnTo>
                  <a:lnTo>
                    <a:pt x="2280" y="17755"/>
                  </a:lnTo>
                  <a:lnTo>
                    <a:pt x="0" y="29105"/>
                  </a:lnTo>
                  <a:lnTo>
                    <a:pt x="0" y="466943"/>
                  </a:lnTo>
                  <a:lnTo>
                    <a:pt x="2280" y="478292"/>
                  </a:lnTo>
                  <a:lnTo>
                    <a:pt x="8506" y="487542"/>
                  </a:lnTo>
                  <a:lnTo>
                    <a:pt x="17755" y="493768"/>
                  </a:lnTo>
                  <a:lnTo>
                    <a:pt x="29105" y="496048"/>
                  </a:lnTo>
                  <a:lnTo>
                    <a:pt x="1408367" y="496048"/>
                  </a:lnTo>
                  <a:lnTo>
                    <a:pt x="1419733" y="493768"/>
                  </a:lnTo>
                  <a:lnTo>
                    <a:pt x="1429018" y="487542"/>
                  </a:lnTo>
                  <a:lnTo>
                    <a:pt x="1435280" y="478292"/>
                  </a:lnTo>
                  <a:lnTo>
                    <a:pt x="1437577" y="466943"/>
                  </a:lnTo>
                  <a:lnTo>
                    <a:pt x="1437577" y="29105"/>
                  </a:lnTo>
                  <a:lnTo>
                    <a:pt x="1435280" y="17755"/>
                  </a:lnTo>
                  <a:lnTo>
                    <a:pt x="1429018" y="8506"/>
                  </a:lnTo>
                  <a:lnTo>
                    <a:pt x="1419733" y="2280"/>
                  </a:lnTo>
                  <a:lnTo>
                    <a:pt x="1408367" y="0"/>
                  </a:lnTo>
                  <a:close/>
                </a:path>
              </a:pathLst>
            </a:custGeom>
            <a:solidFill>
              <a:srgbClr val="31383E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10" name="object 10"/>
            <p:cNvSpPr/>
            <p:nvPr/>
          </p:nvSpPr>
          <p:spPr>
            <a:xfrm>
              <a:off x="1256453" y="5669904"/>
              <a:ext cx="1437640" cy="496570"/>
            </a:xfrm>
            <a:custGeom>
              <a:avLst/>
              <a:gdLst/>
              <a:ahLst/>
              <a:cxnLst/>
              <a:rect l="l" t="t" r="r" b="b"/>
              <a:pathLst>
                <a:path w="1437639" h="496570">
                  <a:moveTo>
                    <a:pt x="0" y="29105"/>
                  </a:moveTo>
                  <a:lnTo>
                    <a:pt x="2280" y="17755"/>
                  </a:lnTo>
                  <a:lnTo>
                    <a:pt x="8506" y="8506"/>
                  </a:lnTo>
                  <a:lnTo>
                    <a:pt x="17755" y="2280"/>
                  </a:lnTo>
                  <a:lnTo>
                    <a:pt x="29105" y="0"/>
                  </a:lnTo>
                  <a:lnTo>
                    <a:pt x="1408367" y="0"/>
                  </a:lnTo>
                  <a:lnTo>
                    <a:pt x="1419733" y="2280"/>
                  </a:lnTo>
                  <a:lnTo>
                    <a:pt x="1429018" y="8506"/>
                  </a:lnTo>
                  <a:lnTo>
                    <a:pt x="1435280" y="17755"/>
                  </a:lnTo>
                  <a:lnTo>
                    <a:pt x="1437577" y="29105"/>
                  </a:lnTo>
                  <a:lnTo>
                    <a:pt x="1437577" y="466943"/>
                  </a:lnTo>
                  <a:lnTo>
                    <a:pt x="1435280" y="478292"/>
                  </a:lnTo>
                  <a:lnTo>
                    <a:pt x="1429018" y="487542"/>
                  </a:lnTo>
                  <a:lnTo>
                    <a:pt x="1419733" y="493768"/>
                  </a:lnTo>
                  <a:lnTo>
                    <a:pt x="1408367" y="496048"/>
                  </a:lnTo>
                  <a:lnTo>
                    <a:pt x="29105" y="496048"/>
                  </a:lnTo>
                  <a:lnTo>
                    <a:pt x="17755" y="493768"/>
                  </a:lnTo>
                  <a:lnTo>
                    <a:pt x="8506" y="487542"/>
                  </a:lnTo>
                  <a:lnTo>
                    <a:pt x="2280" y="478292"/>
                  </a:lnTo>
                  <a:lnTo>
                    <a:pt x="0" y="466943"/>
                  </a:lnTo>
                  <a:lnTo>
                    <a:pt x="0" y="29105"/>
                  </a:lnTo>
                  <a:close/>
                </a:path>
              </a:pathLst>
            </a:custGeom>
            <a:ln w="10469">
              <a:solidFill>
                <a:srgbClr val="869297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704252" y="7053052"/>
            <a:ext cx="1327703" cy="231005"/>
          </a:xfrm>
          <a:prstGeom prst="rect">
            <a:avLst/>
          </a:prstGeom>
        </p:spPr>
        <p:txBody>
          <a:bodyPr vert="horz" wrap="square" lIns="0" tIns="16173" rIns="0" bIns="0" rtlCol="0">
            <a:spAutoFit/>
          </a:bodyPr>
          <a:lstStyle/>
          <a:p>
            <a:pPr marL="15403">
              <a:spcBef>
                <a:spcPts val="127"/>
              </a:spcBef>
            </a:pPr>
            <a:r>
              <a:rPr sz="1395" b="1" spc="-79" dirty="0">
                <a:solidFill>
                  <a:srgbClr val="FFFFFF"/>
                </a:solidFill>
                <a:latin typeface="Tahoma"/>
                <a:cs typeface="Tahoma"/>
              </a:rPr>
              <a:t>#GPTWcertified</a:t>
            </a:r>
            <a:endParaRPr sz="1395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538828" y="6870121"/>
            <a:ext cx="2509081" cy="614563"/>
            <a:chOff x="2915881" y="5664669"/>
            <a:chExt cx="2068830" cy="506730"/>
          </a:xfrm>
        </p:grpSpPr>
        <p:sp>
          <p:nvSpPr>
            <p:cNvPr id="13" name="object 13"/>
            <p:cNvSpPr/>
            <p:nvPr/>
          </p:nvSpPr>
          <p:spPr>
            <a:xfrm>
              <a:off x="2921116" y="5669904"/>
              <a:ext cx="2058035" cy="496570"/>
            </a:xfrm>
            <a:custGeom>
              <a:avLst/>
              <a:gdLst/>
              <a:ahLst/>
              <a:cxnLst/>
              <a:rect l="l" t="t" r="r" b="b"/>
              <a:pathLst>
                <a:path w="2058035" h="496570">
                  <a:moveTo>
                    <a:pt x="2028899" y="0"/>
                  </a:moveTo>
                  <a:lnTo>
                    <a:pt x="29105" y="0"/>
                  </a:lnTo>
                  <a:lnTo>
                    <a:pt x="17755" y="2280"/>
                  </a:lnTo>
                  <a:lnTo>
                    <a:pt x="8506" y="8506"/>
                  </a:lnTo>
                  <a:lnTo>
                    <a:pt x="2280" y="17755"/>
                  </a:lnTo>
                  <a:lnTo>
                    <a:pt x="0" y="29105"/>
                  </a:lnTo>
                  <a:lnTo>
                    <a:pt x="0" y="466943"/>
                  </a:lnTo>
                  <a:lnTo>
                    <a:pt x="2280" y="478292"/>
                  </a:lnTo>
                  <a:lnTo>
                    <a:pt x="8506" y="487542"/>
                  </a:lnTo>
                  <a:lnTo>
                    <a:pt x="17755" y="493768"/>
                  </a:lnTo>
                  <a:lnTo>
                    <a:pt x="29105" y="496048"/>
                  </a:lnTo>
                  <a:lnTo>
                    <a:pt x="2028899" y="496048"/>
                  </a:lnTo>
                  <a:lnTo>
                    <a:pt x="2040248" y="493768"/>
                  </a:lnTo>
                  <a:lnTo>
                    <a:pt x="2049498" y="487542"/>
                  </a:lnTo>
                  <a:lnTo>
                    <a:pt x="2055724" y="478292"/>
                  </a:lnTo>
                  <a:lnTo>
                    <a:pt x="2058004" y="466943"/>
                  </a:lnTo>
                  <a:lnTo>
                    <a:pt x="2058004" y="29105"/>
                  </a:lnTo>
                  <a:lnTo>
                    <a:pt x="2055724" y="17755"/>
                  </a:lnTo>
                  <a:lnTo>
                    <a:pt x="2049498" y="8506"/>
                  </a:lnTo>
                  <a:lnTo>
                    <a:pt x="2040248" y="2280"/>
                  </a:lnTo>
                  <a:lnTo>
                    <a:pt x="2028899" y="0"/>
                  </a:lnTo>
                  <a:close/>
                </a:path>
              </a:pathLst>
            </a:custGeom>
            <a:solidFill>
              <a:srgbClr val="31383E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14" name="object 14"/>
            <p:cNvSpPr/>
            <p:nvPr/>
          </p:nvSpPr>
          <p:spPr>
            <a:xfrm>
              <a:off x="2921116" y="5669904"/>
              <a:ext cx="2058035" cy="496570"/>
            </a:xfrm>
            <a:custGeom>
              <a:avLst/>
              <a:gdLst/>
              <a:ahLst/>
              <a:cxnLst/>
              <a:rect l="l" t="t" r="r" b="b"/>
              <a:pathLst>
                <a:path w="2058035" h="496570">
                  <a:moveTo>
                    <a:pt x="0" y="29105"/>
                  </a:moveTo>
                  <a:lnTo>
                    <a:pt x="2280" y="17755"/>
                  </a:lnTo>
                  <a:lnTo>
                    <a:pt x="8506" y="8506"/>
                  </a:lnTo>
                  <a:lnTo>
                    <a:pt x="17755" y="2280"/>
                  </a:lnTo>
                  <a:lnTo>
                    <a:pt x="29105" y="0"/>
                  </a:lnTo>
                  <a:lnTo>
                    <a:pt x="2028899" y="0"/>
                  </a:lnTo>
                  <a:lnTo>
                    <a:pt x="2040248" y="2280"/>
                  </a:lnTo>
                  <a:lnTo>
                    <a:pt x="2049498" y="8506"/>
                  </a:lnTo>
                  <a:lnTo>
                    <a:pt x="2055724" y="17755"/>
                  </a:lnTo>
                  <a:lnTo>
                    <a:pt x="2058004" y="29105"/>
                  </a:lnTo>
                  <a:lnTo>
                    <a:pt x="2058004" y="466943"/>
                  </a:lnTo>
                  <a:lnTo>
                    <a:pt x="2055724" y="478292"/>
                  </a:lnTo>
                  <a:lnTo>
                    <a:pt x="2049498" y="487542"/>
                  </a:lnTo>
                  <a:lnTo>
                    <a:pt x="2040248" y="493768"/>
                  </a:lnTo>
                  <a:lnTo>
                    <a:pt x="2028899" y="496048"/>
                  </a:lnTo>
                  <a:lnTo>
                    <a:pt x="29105" y="496048"/>
                  </a:lnTo>
                  <a:lnTo>
                    <a:pt x="17755" y="493768"/>
                  </a:lnTo>
                  <a:lnTo>
                    <a:pt x="8506" y="487542"/>
                  </a:lnTo>
                  <a:lnTo>
                    <a:pt x="2280" y="478292"/>
                  </a:lnTo>
                  <a:lnTo>
                    <a:pt x="0" y="466943"/>
                  </a:lnTo>
                  <a:lnTo>
                    <a:pt x="0" y="29105"/>
                  </a:lnTo>
                  <a:close/>
                </a:path>
              </a:pathLst>
            </a:custGeom>
            <a:ln w="10469">
              <a:solidFill>
                <a:srgbClr val="869297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723158" y="7053052"/>
            <a:ext cx="2096292" cy="231005"/>
          </a:xfrm>
          <a:prstGeom prst="rect">
            <a:avLst/>
          </a:prstGeom>
        </p:spPr>
        <p:txBody>
          <a:bodyPr vert="horz" wrap="square" lIns="0" tIns="16173" rIns="0" bIns="0" rtlCol="0">
            <a:spAutoFit/>
          </a:bodyPr>
          <a:lstStyle/>
          <a:p>
            <a:pPr marL="15403">
              <a:spcBef>
                <a:spcPts val="127"/>
              </a:spcBef>
            </a:pPr>
            <a:r>
              <a:rPr sz="1395" b="1" spc="-49" dirty="0">
                <a:solidFill>
                  <a:srgbClr val="FFFFFF"/>
                </a:solidFill>
                <a:latin typeface="Tahoma"/>
                <a:cs typeface="Tahoma"/>
              </a:rPr>
              <a:t>#CertificationNationDay</a:t>
            </a:r>
            <a:endParaRPr sz="1395">
              <a:latin typeface="Tahoma"/>
              <a:cs typeface="Tahoma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310189" y="6870121"/>
            <a:ext cx="2150201" cy="614563"/>
            <a:chOff x="5200971" y="5664669"/>
            <a:chExt cx="1772920" cy="506730"/>
          </a:xfrm>
        </p:grpSpPr>
        <p:sp>
          <p:nvSpPr>
            <p:cNvPr id="17" name="object 17"/>
            <p:cNvSpPr/>
            <p:nvPr/>
          </p:nvSpPr>
          <p:spPr>
            <a:xfrm>
              <a:off x="5206206" y="5669904"/>
              <a:ext cx="1762125" cy="496570"/>
            </a:xfrm>
            <a:custGeom>
              <a:avLst/>
              <a:gdLst/>
              <a:ahLst/>
              <a:cxnLst/>
              <a:rect l="l" t="t" r="r" b="b"/>
              <a:pathLst>
                <a:path w="1762125" h="496570">
                  <a:moveTo>
                    <a:pt x="1732924" y="0"/>
                  </a:moveTo>
                  <a:lnTo>
                    <a:pt x="29105" y="0"/>
                  </a:lnTo>
                  <a:lnTo>
                    <a:pt x="17799" y="2280"/>
                  </a:lnTo>
                  <a:lnTo>
                    <a:pt x="8545" y="8506"/>
                  </a:lnTo>
                  <a:lnTo>
                    <a:pt x="2295" y="17755"/>
                  </a:lnTo>
                  <a:lnTo>
                    <a:pt x="0" y="29105"/>
                  </a:lnTo>
                  <a:lnTo>
                    <a:pt x="0" y="466943"/>
                  </a:lnTo>
                  <a:lnTo>
                    <a:pt x="2295" y="478292"/>
                  </a:lnTo>
                  <a:lnTo>
                    <a:pt x="8545" y="487542"/>
                  </a:lnTo>
                  <a:lnTo>
                    <a:pt x="17799" y="493768"/>
                  </a:lnTo>
                  <a:lnTo>
                    <a:pt x="29105" y="496048"/>
                  </a:lnTo>
                  <a:lnTo>
                    <a:pt x="1732924" y="496048"/>
                  </a:lnTo>
                  <a:lnTo>
                    <a:pt x="1744273" y="493768"/>
                  </a:lnTo>
                  <a:lnTo>
                    <a:pt x="1753523" y="487542"/>
                  </a:lnTo>
                  <a:lnTo>
                    <a:pt x="1759749" y="478292"/>
                  </a:lnTo>
                  <a:lnTo>
                    <a:pt x="1762029" y="466943"/>
                  </a:lnTo>
                  <a:lnTo>
                    <a:pt x="1762029" y="29105"/>
                  </a:lnTo>
                  <a:lnTo>
                    <a:pt x="1759749" y="17755"/>
                  </a:lnTo>
                  <a:lnTo>
                    <a:pt x="1753523" y="8506"/>
                  </a:lnTo>
                  <a:lnTo>
                    <a:pt x="1744273" y="2280"/>
                  </a:lnTo>
                  <a:lnTo>
                    <a:pt x="1732924" y="0"/>
                  </a:lnTo>
                  <a:close/>
                </a:path>
              </a:pathLst>
            </a:custGeom>
            <a:solidFill>
              <a:srgbClr val="31383E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18" name="object 18"/>
            <p:cNvSpPr/>
            <p:nvPr/>
          </p:nvSpPr>
          <p:spPr>
            <a:xfrm>
              <a:off x="5206206" y="5669904"/>
              <a:ext cx="1762125" cy="496570"/>
            </a:xfrm>
            <a:custGeom>
              <a:avLst/>
              <a:gdLst/>
              <a:ahLst/>
              <a:cxnLst/>
              <a:rect l="l" t="t" r="r" b="b"/>
              <a:pathLst>
                <a:path w="1762125" h="496570">
                  <a:moveTo>
                    <a:pt x="0" y="29105"/>
                  </a:moveTo>
                  <a:lnTo>
                    <a:pt x="2295" y="17755"/>
                  </a:lnTo>
                  <a:lnTo>
                    <a:pt x="8545" y="8506"/>
                  </a:lnTo>
                  <a:lnTo>
                    <a:pt x="17799" y="2280"/>
                  </a:lnTo>
                  <a:lnTo>
                    <a:pt x="29105" y="0"/>
                  </a:lnTo>
                  <a:lnTo>
                    <a:pt x="1732924" y="0"/>
                  </a:lnTo>
                  <a:lnTo>
                    <a:pt x="1744273" y="2280"/>
                  </a:lnTo>
                  <a:lnTo>
                    <a:pt x="1753523" y="8506"/>
                  </a:lnTo>
                  <a:lnTo>
                    <a:pt x="1759749" y="17755"/>
                  </a:lnTo>
                  <a:lnTo>
                    <a:pt x="1762029" y="29105"/>
                  </a:lnTo>
                  <a:lnTo>
                    <a:pt x="1762029" y="466943"/>
                  </a:lnTo>
                  <a:lnTo>
                    <a:pt x="1759749" y="478292"/>
                  </a:lnTo>
                  <a:lnTo>
                    <a:pt x="1753523" y="487542"/>
                  </a:lnTo>
                  <a:lnTo>
                    <a:pt x="1744273" y="493768"/>
                  </a:lnTo>
                  <a:lnTo>
                    <a:pt x="1732924" y="496048"/>
                  </a:lnTo>
                  <a:lnTo>
                    <a:pt x="29105" y="496048"/>
                  </a:lnTo>
                  <a:lnTo>
                    <a:pt x="17799" y="493768"/>
                  </a:lnTo>
                  <a:lnTo>
                    <a:pt x="8545" y="487542"/>
                  </a:lnTo>
                  <a:lnTo>
                    <a:pt x="2295" y="478292"/>
                  </a:lnTo>
                  <a:lnTo>
                    <a:pt x="0" y="466943"/>
                  </a:lnTo>
                  <a:lnTo>
                    <a:pt x="0" y="29105"/>
                  </a:lnTo>
                  <a:close/>
                </a:path>
              </a:pathLst>
            </a:custGeom>
            <a:ln w="10469">
              <a:solidFill>
                <a:srgbClr val="869297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494774" y="7053052"/>
            <a:ext cx="1741262" cy="231005"/>
          </a:xfrm>
          <a:prstGeom prst="rect">
            <a:avLst/>
          </a:prstGeom>
        </p:spPr>
        <p:txBody>
          <a:bodyPr vert="horz" wrap="square" lIns="0" tIns="16173" rIns="0" bIns="0" rtlCol="0">
            <a:spAutoFit/>
          </a:bodyPr>
          <a:lstStyle/>
          <a:p>
            <a:pPr marL="15403">
              <a:spcBef>
                <a:spcPts val="127"/>
              </a:spcBef>
            </a:pPr>
            <a:r>
              <a:rPr sz="1395" b="1" spc="-49" dirty="0">
                <a:solidFill>
                  <a:srgbClr val="FFFFFF"/>
                </a:solidFill>
                <a:latin typeface="Tahoma"/>
                <a:cs typeface="Tahoma"/>
              </a:rPr>
              <a:t>#GreatPlaceToWork</a:t>
            </a:r>
            <a:endParaRPr sz="1395">
              <a:latin typeface="Tahoma"/>
              <a:cs typeface="Tahom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021846" y="-6348"/>
            <a:ext cx="3515689" cy="3913122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021846" y="10447774"/>
            <a:ext cx="3515689" cy="3271897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17061434" y="7311233"/>
            <a:ext cx="3516410" cy="4672373"/>
            <a:chOff x="14065770" y="6028382"/>
            <a:chExt cx="2899410" cy="3852545"/>
          </a:xfrm>
        </p:grpSpPr>
        <p:sp>
          <p:nvSpPr>
            <p:cNvPr id="23" name="object 23"/>
            <p:cNvSpPr/>
            <p:nvPr/>
          </p:nvSpPr>
          <p:spPr>
            <a:xfrm>
              <a:off x="14071005" y="6033617"/>
              <a:ext cx="2888615" cy="3841750"/>
            </a:xfrm>
            <a:custGeom>
              <a:avLst/>
              <a:gdLst/>
              <a:ahLst/>
              <a:cxnLst/>
              <a:rect l="l" t="t" r="r" b="b"/>
              <a:pathLst>
                <a:path w="2888615" h="3841750">
                  <a:moveTo>
                    <a:pt x="2865941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3819301"/>
                  </a:lnTo>
                  <a:lnTo>
                    <a:pt x="1763" y="3828014"/>
                  </a:lnTo>
                  <a:lnTo>
                    <a:pt x="6569" y="3835136"/>
                  </a:lnTo>
                  <a:lnTo>
                    <a:pt x="13692" y="3839942"/>
                  </a:lnTo>
                  <a:lnTo>
                    <a:pt x="22404" y="3841706"/>
                  </a:lnTo>
                  <a:lnTo>
                    <a:pt x="2865941" y="3841706"/>
                  </a:lnTo>
                  <a:lnTo>
                    <a:pt x="2874654" y="3839942"/>
                  </a:lnTo>
                  <a:lnTo>
                    <a:pt x="2881777" y="3835136"/>
                  </a:lnTo>
                  <a:lnTo>
                    <a:pt x="2886583" y="3828014"/>
                  </a:lnTo>
                  <a:lnTo>
                    <a:pt x="2888346" y="3819301"/>
                  </a:lnTo>
                  <a:lnTo>
                    <a:pt x="2888346" y="22404"/>
                  </a:lnTo>
                  <a:lnTo>
                    <a:pt x="2886583" y="13692"/>
                  </a:lnTo>
                  <a:lnTo>
                    <a:pt x="2881777" y="6569"/>
                  </a:lnTo>
                  <a:lnTo>
                    <a:pt x="2874654" y="1763"/>
                  </a:lnTo>
                  <a:lnTo>
                    <a:pt x="28659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24" name="object 24"/>
            <p:cNvSpPr/>
            <p:nvPr/>
          </p:nvSpPr>
          <p:spPr>
            <a:xfrm>
              <a:off x="14071005" y="6033617"/>
              <a:ext cx="2888615" cy="3841750"/>
            </a:xfrm>
            <a:custGeom>
              <a:avLst/>
              <a:gdLst/>
              <a:ahLst/>
              <a:cxnLst/>
              <a:rect l="l" t="t" r="r" b="b"/>
              <a:pathLst>
                <a:path w="2888615" h="3841750">
                  <a:moveTo>
                    <a:pt x="0" y="22404"/>
                  </a:move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865941" y="0"/>
                  </a:lnTo>
                  <a:lnTo>
                    <a:pt x="2874654" y="1763"/>
                  </a:lnTo>
                  <a:lnTo>
                    <a:pt x="2881777" y="6569"/>
                  </a:lnTo>
                  <a:lnTo>
                    <a:pt x="2886583" y="13692"/>
                  </a:lnTo>
                  <a:lnTo>
                    <a:pt x="2888346" y="22404"/>
                  </a:lnTo>
                  <a:lnTo>
                    <a:pt x="2888346" y="3819301"/>
                  </a:lnTo>
                  <a:lnTo>
                    <a:pt x="2886583" y="3828014"/>
                  </a:lnTo>
                  <a:lnTo>
                    <a:pt x="2881777" y="3835136"/>
                  </a:lnTo>
                  <a:lnTo>
                    <a:pt x="2874654" y="3839942"/>
                  </a:lnTo>
                  <a:lnTo>
                    <a:pt x="2865941" y="3841706"/>
                  </a:lnTo>
                  <a:lnTo>
                    <a:pt x="22404" y="3841706"/>
                  </a:lnTo>
                  <a:lnTo>
                    <a:pt x="13692" y="3839942"/>
                  </a:lnTo>
                  <a:lnTo>
                    <a:pt x="6569" y="3835136"/>
                  </a:lnTo>
                  <a:lnTo>
                    <a:pt x="1763" y="3828014"/>
                  </a:lnTo>
                  <a:lnTo>
                    <a:pt x="0" y="3819301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13512" y="6090990"/>
              <a:ext cx="2803438" cy="3717223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8982129" y="526947"/>
            <a:ext cx="3516410" cy="4861055"/>
            <a:chOff x="7404084" y="434487"/>
            <a:chExt cx="2899410" cy="4008120"/>
          </a:xfrm>
        </p:grpSpPr>
        <p:sp>
          <p:nvSpPr>
            <p:cNvPr id="27" name="object 27"/>
            <p:cNvSpPr/>
            <p:nvPr/>
          </p:nvSpPr>
          <p:spPr>
            <a:xfrm>
              <a:off x="7409319" y="439722"/>
              <a:ext cx="2888615" cy="3997960"/>
            </a:xfrm>
            <a:custGeom>
              <a:avLst/>
              <a:gdLst/>
              <a:ahLst/>
              <a:cxnLst/>
              <a:rect l="l" t="t" r="r" b="b"/>
              <a:pathLst>
                <a:path w="2888615" h="3997960">
                  <a:moveTo>
                    <a:pt x="2866046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3975088"/>
                  </a:lnTo>
                  <a:lnTo>
                    <a:pt x="1763" y="3983801"/>
                  </a:lnTo>
                  <a:lnTo>
                    <a:pt x="6569" y="3990924"/>
                  </a:lnTo>
                  <a:lnTo>
                    <a:pt x="13692" y="3995730"/>
                  </a:lnTo>
                  <a:lnTo>
                    <a:pt x="22404" y="3997493"/>
                  </a:lnTo>
                  <a:lnTo>
                    <a:pt x="2866046" y="3997493"/>
                  </a:lnTo>
                  <a:lnTo>
                    <a:pt x="2874759" y="3995730"/>
                  </a:lnTo>
                  <a:lnTo>
                    <a:pt x="2881881" y="3990924"/>
                  </a:lnTo>
                  <a:lnTo>
                    <a:pt x="2886688" y="3983801"/>
                  </a:lnTo>
                  <a:lnTo>
                    <a:pt x="2888451" y="3975088"/>
                  </a:lnTo>
                  <a:lnTo>
                    <a:pt x="2888451" y="22404"/>
                  </a:lnTo>
                  <a:lnTo>
                    <a:pt x="2886688" y="13692"/>
                  </a:lnTo>
                  <a:lnTo>
                    <a:pt x="2881881" y="6569"/>
                  </a:lnTo>
                  <a:lnTo>
                    <a:pt x="2874759" y="1763"/>
                  </a:lnTo>
                  <a:lnTo>
                    <a:pt x="28660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28" name="object 28"/>
            <p:cNvSpPr/>
            <p:nvPr/>
          </p:nvSpPr>
          <p:spPr>
            <a:xfrm>
              <a:off x="7409319" y="439722"/>
              <a:ext cx="2888615" cy="3997960"/>
            </a:xfrm>
            <a:custGeom>
              <a:avLst/>
              <a:gdLst/>
              <a:ahLst/>
              <a:cxnLst/>
              <a:rect l="l" t="t" r="r" b="b"/>
              <a:pathLst>
                <a:path w="2888615" h="3997960">
                  <a:moveTo>
                    <a:pt x="0" y="22404"/>
                  </a:move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866046" y="0"/>
                  </a:lnTo>
                  <a:lnTo>
                    <a:pt x="2874759" y="1763"/>
                  </a:lnTo>
                  <a:lnTo>
                    <a:pt x="2881881" y="6569"/>
                  </a:lnTo>
                  <a:lnTo>
                    <a:pt x="2886688" y="13692"/>
                  </a:lnTo>
                  <a:lnTo>
                    <a:pt x="2888451" y="22404"/>
                  </a:lnTo>
                  <a:lnTo>
                    <a:pt x="2888451" y="3975088"/>
                  </a:lnTo>
                  <a:lnTo>
                    <a:pt x="2886688" y="3983801"/>
                  </a:lnTo>
                  <a:lnTo>
                    <a:pt x="2881881" y="3990924"/>
                  </a:lnTo>
                  <a:lnTo>
                    <a:pt x="2874759" y="3995730"/>
                  </a:lnTo>
                  <a:lnTo>
                    <a:pt x="2866046" y="3997493"/>
                  </a:lnTo>
                  <a:lnTo>
                    <a:pt x="22404" y="3997493"/>
                  </a:lnTo>
                  <a:lnTo>
                    <a:pt x="13692" y="3995730"/>
                  </a:lnTo>
                  <a:lnTo>
                    <a:pt x="6569" y="3990924"/>
                  </a:lnTo>
                  <a:lnTo>
                    <a:pt x="1763" y="3983801"/>
                  </a:lnTo>
                  <a:lnTo>
                    <a:pt x="0" y="3975088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55490" y="537613"/>
              <a:ext cx="2803438" cy="3795744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455490" y="4333314"/>
              <a:ext cx="2803525" cy="52705"/>
            </a:xfrm>
            <a:custGeom>
              <a:avLst/>
              <a:gdLst/>
              <a:ahLst/>
              <a:cxnLst/>
              <a:rect l="l" t="t" r="r" b="b"/>
              <a:pathLst>
                <a:path w="2803525" h="52704">
                  <a:moveTo>
                    <a:pt x="2803438" y="0"/>
                  </a:moveTo>
                  <a:lnTo>
                    <a:pt x="0" y="0"/>
                  </a:lnTo>
                  <a:lnTo>
                    <a:pt x="0" y="52391"/>
                  </a:lnTo>
                  <a:lnTo>
                    <a:pt x="2803438" y="52391"/>
                  </a:lnTo>
                  <a:lnTo>
                    <a:pt x="2803438" y="0"/>
                  </a:lnTo>
                  <a:close/>
                </a:path>
              </a:pathLst>
            </a:custGeom>
            <a:solidFill>
              <a:srgbClr val="0097D1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1604578" y="5042401"/>
            <a:ext cx="6186447" cy="1596458"/>
          </a:xfrm>
          <a:prstGeom prst="rect">
            <a:avLst/>
          </a:prstGeom>
        </p:spPr>
        <p:txBody>
          <a:bodyPr vert="horz" wrap="square" lIns="0" tIns="107818" rIns="0" bIns="0" rtlCol="0" anchor="t" anchorCtr="0">
            <a:spAutoFit/>
          </a:bodyPr>
          <a:lstStyle/>
          <a:p>
            <a:pPr marL="15403" marR="6161">
              <a:lnSpc>
                <a:spcPts val="5834"/>
              </a:lnSpc>
              <a:spcBef>
                <a:spcPts val="849"/>
              </a:spcBef>
            </a:pPr>
            <a:r>
              <a:rPr spc="-230" dirty="0">
                <a:solidFill>
                  <a:srgbClr val="FFFFFF"/>
                </a:solidFill>
              </a:rPr>
              <a:t>Join</a:t>
            </a:r>
            <a:r>
              <a:rPr spc="-255" dirty="0">
                <a:solidFill>
                  <a:srgbClr val="FFFFFF"/>
                </a:solidFill>
              </a:rPr>
              <a:t> </a:t>
            </a:r>
            <a:r>
              <a:rPr spc="-278" dirty="0">
                <a:solidFill>
                  <a:srgbClr val="FFFFFF"/>
                </a:solidFill>
              </a:rPr>
              <a:t>the</a:t>
            </a:r>
            <a:r>
              <a:rPr spc="-247" dirty="0">
                <a:solidFill>
                  <a:srgbClr val="FFFFFF"/>
                </a:solidFill>
              </a:rPr>
              <a:t> </a:t>
            </a:r>
            <a:r>
              <a:rPr spc="-449" dirty="0">
                <a:solidFill>
                  <a:srgbClr val="FFFFFF"/>
                </a:solidFill>
              </a:rPr>
              <a:t>Entire </a:t>
            </a:r>
            <a:r>
              <a:rPr spc="-255" dirty="0">
                <a:solidFill>
                  <a:srgbClr val="FFFFFF"/>
                </a:solidFill>
              </a:rPr>
              <a:t>Certification</a:t>
            </a:r>
            <a:r>
              <a:rPr spc="-146" dirty="0">
                <a:solidFill>
                  <a:srgbClr val="FFFFFF"/>
                </a:solidFill>
              </a:rPr>
              <a:t> </a:t>
            </a:r>
            <a:r>
              <a:rPr spc="-206" dirty="0">
                <a:solidFill>
                  <a:srgbClr val="FFFFFF"/>
                </a:solidFill>
              </a:rPr>
              <a:t>Nation</a:t>
            </a:r>
          </a:p>
        </p:txBody>
      </p:sp>
      <p:grpSp>
        <p:nvGrpSpPr>
          <p:cNvPr id="32" name="object 32"/>
          <p:cNvGrpSpPr/>
          <p:nvPr/>
        </p:nvGrpSpPr>
        <p:grpSpPr>
          <a:xfrm>
            <a:off x="904487" y="526947"/>
            <a:ext cx="3514869" cy="3519490"/>
            <a:chOff x="743769" y="434487"/>
            <a:chExt cx="2898140" cy="2901950"/>
          </a:xfrm>
        </p:grpSpPr>
        <p:sp>
          <p:nvSpPr>
            <p:cNvPr id="33" name="object 33"/>
            <p:cNvSpPr/>
            <p:nvPr/>
          </p:nvSpPr>
          <p:spPr>
            <a:xfrm>
              <a:off x="749003" y="439722"/>
              <a:ext cx="2887345" cy="2891155"/>
            </a:xfrm>
            <a:custGeom>
              <a:avLst/>
              <a:gdLst/>
              <a:ahLst/>
              <a:cxnLst/>
              <a:rect l="l" t="t" r="r" b="b"/>
              <a:pathLst>
                <a:path w="2887345" h="2891154">
                  <a:moveTo>
                    <a:pt x="2864675" y="0"/>
                  </a:moveTo>
                  <a:lnTo>
                    <a:pt x="22383" y="0"/>
                  </a:lnTo>
                  <a:lnTo>
                    <a:pt x="13670" y="1763"/>
                  </a:lnTo>
                  <a:lnTo>
                    <a:pt x="6555" y="6569"/>
                  </a:lnTo>
                  <a:lnTo>
                    <a:pt x="1758" y="13692"/>
                  </a:lnTo>
                  <a:lnTo>
                    <a:pt x="0" y="22404"/>
                  </a:lnTo>
                  <a:lnTo>
                    <a:pt x="0" y="2868768"/>
                  </a:lnTo>
                  <a:lnTo>
                    <a:pt x="1758" y="2877464"/>
                  </a:lnTo>
                  <a:lnTo>
                    <a:pt x="6555" y="2884551"/>
                  </a:lnTo>
                  <a:lnTo>
                    <a:pt x="13670" y="2889321"/>
                  </a:lnTo>
                  <a:lnTo>
                    <a:pt x="22383" y="2891068"/>
                  </a:lnTo>
                  <a:lnTo>
                    <a:pt x="2864675" y="2891068"/>
                  </a:lnTo>
                  <a:lnTo>
                    <a:pt x="2873387" y="2889321"/>
                  </a:lnTo>
                  <a:lnTo>
                    <a:pt x="2880510" y="2884551"/>
                  </a:lnTo>
                  <a:lnTo>
                    <a:pt x="2885316" y="2877464"/>
                  </a:lnTo>
                  <a:lnTo>
                    <a:pt x="2887079" y="2868768"/>
                  </a:lnTo>
                  <a:lnTo>
                    <a:pt x="2887079" y="22404"/>
                  </a:lnTo>
                  <a:lnTo>
                    <a:pt x="2885316" y="13692"/>
                  </a:lnTo>
                  <a:lnTo>
                    <a:pt x="2880510" y="6569"/>
                  </a:lnTo>
                  <a:lnTo>
                    <a:pt x="2873387" y="1763"/>
                  </a:lnTo>
                  <a:lnTo>
                    <a:pt x="28646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34" name="object 34"/>
            <p:cNvSpPr/>
            <p:nvPr/>
          </p:nvSpPr>
          <p:spPr>
            <a:xfrm>
              <a:off x="749003" y="439722"/>
              <a:ext cx="2887345" cy="2891155"/>
            </a:xfrm>
            <a:custGeom>
              <a:avLst/>
              <a:gdLst/>
              <a:ahLst/>
              <a:cxnLst/>
              <a:rect l="l" t="t" r="r" b="b"/>
              <a:pathLst>
                <a:path w="2887345" h="2891154">
                  <a:moveTo>
                    <a:pt x="0" y="22404"/>
                  </a:moveTo>
                  <a:lnTo>
                    <a:pt x="1758" y="13692"/>
                  </a:lnTo>
                  <a:lnTo>
                    <a:pt x="6555" y="6569"/>
                  </a:lnTo>
                  <a:lnTo>
                    <a:pt x="13670" y="1763"/>
                  </a:lnTo>
                  <a:lnTo>
                    <a:pt x="22383" y="0"/>
                  </a:lnTo>
                  <a:lnTo>
                    <a:pt x="2864675" y="0"/>
                  </a:lnTo>
                  <a:lnTo>
                    <a:pt x="2873387" y="1763"/>
                  </a:lnTo>
                  <a:lnTo>
                    <a:pt x="2880510" y="6569"/>
                  </a:lnTo>
                  <a:lnTo>
                    <a:pt x="2885316" y="13692"/>
                  </a:lnTo>
                  <a:lnTo>
                    <a:pt x="2887079" y="22404"/>
                  </a:lnTo>
                  <a:lnTo>
                    <a:pt x="2887079" y="2868768"/>
                  </a:lnTo>
                  <a:lnTo>
                    <a:pt x="2885316" y="2877464"/>
                  </a:lnTo>
                  <a:lnTo>
                    <a:pt x="2880510" y="2884551"/>
                  </a:lnTo>
                  <a:lnTo>
                    <a:pt x="2873387" y="2889321"/>
                  </a:lnTo>
                  <a:lnTo>
                    <a:pt x="2864675" y="2891068"/>
                  </a:lnTo>
                  <a:lnTo>
                    <a:pt x="22383" y="2891068"/>
                  </a:lnTo>
                  <a:lnTo>
                    <a:pt x="13670" y="2889321"/>
                  </a:lnTo>
                  <a:lnTo>
                    <a:pt x="6555" y="2884551"/>
                  </a:lnTo>
                  <a:lnTo>
                    <a:pt x="1758" y="2877464"/>
                  </a:lnTo>
                  <a:lnTo>
                    <a:pt x="0" y="2868768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1468" y="490918"/>
              <a:ext cx="2802182" cy="2787943"/>
            </a:xfrm>
            <a:prstGeom prst="rect">
              <a:avLst/>
            </a:prstGeom>
          </p:spPr>
        </p:pic>
      </p:grpSp>
      <p:grpSp>
        <p:nvGrpSpPr>
          <p:cNvPr id="36" name="object 36"/>
          <p:cNvGrpSpPr/>
          <p:nvPr/>
        </p:nvGrpSpPr>
        <p:grpSpPr>
          <a:xfrm>
            <a:off x="17061434" y="974661"/>
            <a:ext cx="3516410" cy="5801383"/>
            <a:chOff x="14065770" y="803644"/>
            <a:chExt cx="2899410" cy="4783455"/>
          </a:xfrm>
        </p:grpSpPr>
        <p:sp>
          <p:nvSpPr>
            <p:cNvPr id="37" name="object 37"/>
            <p:cNvSpPr/>
            <p:nvPr/>
          </p:nvSpPr>
          <p:spPr>
            <a:xfrm>
              <a:off x="14071005" y="808879"/>
              <a:ext cx="2888615" cy="4772660"/>
            </a:xfrm>
            <a:custGeom>
              <a:avLst/>
              <a:gdLst/>
              <a:ahLst/>
              <a:cxnLst/>
              <a:rect l="l" t="t" r="r" b="b"/>
              <a:pathLst>
                <a:path w="2888615" h="4772660">
                  <a:moveTo>
                    <a:pt x="2865941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4750256"/>
                  </a:lnTo>
                  <a:lnTo>
                    <a:pt x="1763" y="4758952"/>
                  </a:lnTo>
                  <a:lnTo>
                    <a:pt x="6569" y="4766039"/>
                  </a:lnTo>
                  <a:lnTo>
                    <a:pt x="13692" y="4770809"/>
                  </a:lnTo>
                  <a:lnTo>
                    <a:pt x="22404" y="4772556"/>
                  </a:lnTo>
                  <a:lnTo>
                    <a:pt x="2865941" y="4772556"/>
                  </a:lnTo>
                  <a:lnTo>
                    <a:pt x="2874654" y="4770809"/>
                  </a:lnTo>
                  <a:lnTo>
                    <a:pt x="2881777" y="4766039"/>
                  </a:lnTo>
                  <a:lnTo>
                    <a:pt x="2886583" y="4758952"/>
                  </a:lnTo>
                  <a:lnTo>
                    <a:pt x="2888346" y="4750256"/>
                  </a:lnTo>
                  <a:lnTo>
                    <a:pt x="2888346" y="22404"/>
                  </a:lnTo>
                  <a:lnTo>
                    <a:pt x="2886583" y="13692"/>
                  </a:lnTo>
                  <a:lnTo>
                    <a:pt x="2881777" y="6569"/>
                  </a:lnTo>
                  <a:lnTo>
                    <a:pt x="2874654" y="1763"/>
                  </a:lnTo>
                  <a:lnTo>
                    <a:pt x="28659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38" name="object 38"/>
            <p:cNvSpPr/>
            <p:nvPr/>
          </p:nvSpPr>
          <p:spPr>
            <a:xfrm>
              <a:off x="14071005" y="808879"/>
              <a:ext cx="2888615" cy="4772660"/>
            </a:xfrm>
            <a:custGeom>
              <a:avLst/>
              <a:gdLst/>
              <a:ahLst/>
              <a:cxnLst/>
              <a:rect l="l" t="t" r="r" b="b"/>
              <a:pathLst>
                <a:path w="2888615" h="4772660">
                  <a:moveTo>
                    <a:pt x="0" y="22404"/>
                  </a:move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865941" y="0"/>
                  </a:lnTo>
                  <a:lnTo>
                    <a:pt x="2874654" y="1763"/>
                  </a:lnTo>
                  <a:lnTo>
                    <a:pt x="2881777" y="6569"/>
                  </a:lnTo>
                  <a:lnTo>
                    <a:pt x="2886583" y="13692"/>
                  </a:lnTo>
                  <a:lnTo>
                    <a:pt x="2888346" y="22404"/>
                  </a:lnTo>
                  <a:lnTo>
                    <a:pt x="2888346" y="4750256"/>
                  </a:lnTo>
                  <a:lnTo>
                    <a:pt x="2886583" y="4758952"/>
                  </a:lnTo>
                  <a:lnTo>
                    <a:pt x="2881777" y="4766039"/>
                  </a:lnTo>
                  <a:lnTo>
                    <a:pt x="2874654" y="4770809"/>
                  </a:lnTo>
                  <a:lnTo>
                    <a:pt x="2865941" y="4772556"/>
                  </a:lnTo>
                  <a:lnTo>
                    <a:pt x="22404" y="4772556"/>
                  </a:lnTo>
                  <a:lnTo>
                    <a:pt x="13692" y="4770809"/>
                  </a:lnTo>
                  <a:lnTo>
                    <a:pt x="6569" y="4766039"/>
                  </a:lnTo>
                  <a:lnTo>
                    <a:pt x="1763" y="4758952"/>
                  </a:lnTo>
                  <a:lnTo>
                    <a:pt x="0" y="4750256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113512" y="876617"/>
              <a:ext cx="2803438" cy="4655192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13021846" y="4430674"/>
            <a:ext cx="3516410" cy="5493331"/>
            <a:chOff x="10734980" y="3653254"/>
            <a:chExt cx="2899410" cy="4529455"/>
          </a:xfrm>
        </p:grpSpPr>
        <p:sp>
          <p:nvSpPr>
            <p:cNvPr id="41" name="object 41"/>
            <p:cNvSpPr/>
            <p:nvPr/>
          </p:nvSpPr>
          <p:spPr>
            <a:xfrm>
              <a:off x="10740215" y="3658488"/>
              <a:ext cx="2888615" cy="4519295"/>
            </a:xfrm>
            <a:custGeom>
              <a:avLst/>
              <a:gdLst/>
              <a:ahLst/>
              <a:cxnLst/>
              <a:rect l="l" t="t" r="r" b="b"/>
              <a:pathLst>
                <a:path w="2888615" h="4519295">
                  <a:moveTo>
                    <a:pt x="2865941" y="0"/>
                  </a:moveTo>
                  <a:lnTo>
                    <a:pt x="22300" y="0"/>
                  </a:lnTo>
                  <a:lnTo>
                    <a:pt x="13603" y="1763"/>
                  </a:lnTo>
                  <a:lnTo>
                    <a:pt x="6517" y="6569"/>
                  </a:lnTo>
                  <a:lnTo>
                    <a:pt x="1747" y="13692"/>
                  </a:lnTo>
                  <a:lnTo>
                    <a:pt x="0" y="22404"/>
                  </a:lnTo>
                  <a:lnTo>
                    <a:pt x="0" y="4496473"/>
                  </a:lnTo>
                  <a:lnTo>
                    <a:pt x="1747" y="4505186"/>
                  </a:lnTo>
                  <a:lnTo>
                    <a:pt x="6517" y="4512308"/>
                  </a:lnTo>
                  <a:lnTo>
                    <a:pt x="13603" y="4517115"/>
                  </a:lnTo>
                  <a:lnTo>
                    <a:pt x="22300" y="4518878"/>
                  </a:lnTo>
                  <a:lnTo>
                    <a:pt x="2865941" y="4518878"/>
                  </a:lnTo>
                  <a:lnTo>
                    <a:pt x="2874654" y="4517115"/>
                  </a:lnTo>
                  <a:lnTo>
                    <a:pt x="2881777" y="4512308"/>
                  </a:lnTo>
                  <a:lnTo>
                    <a:pt x="2886583" y="4505186"/>
                  </a:lnTo>
                  <a:lnTo>
                    <a:pt x="2888346" y="4496473"/>
                  </a:lnTo>
                  <a:lnTo>
                    <a:pt x="2888346" y="22404"/>
                  </a:lnTo>
                  <a:lnTo>
                    <a:pt x="2886583" y="13692"/>
                  </a:lnTo>
                  <a:lnTo>
                    <a:pt x="2881777" y="6569"/>
                  </a:lnTo>
                  <a:lnTo>
                    <a:pt x="2874654" y="1763"/>
                  </a:lnTo>
                  <a:lnTo>
                    <a:pt x="28659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42" name="object 42"/>
            <p:cNvSpPr/>
            <p:nvPr/>
          </p:nvSpPr>
          <p:spPr>
            <a:xfrm>
              <a:off x="10740215" y="3658488"/>
              <a:ext cx="2888615" cy="4519295"/>
            </a:xfrm>
            <a:custGeom>
              <a:avLst/>
              <a:gdLst/>
              <a:ahLst/>
              <a:cxnLst/>
              <a:rect l="l" t="t" r="r" b="b"/>
              <a:pathLst>
                <a:path w="2888615" h="4519295">
                  <a:moveTo>
                    <a:pt x="0" y="22404"/>
                  </a:moveTo>
                  <a:lnTo>
                    <a:pt x="1747" y="13692"/>
                  </a:lnTo>
                  <a:lnTo>
                    <a:pt x="6517" y="6569"/>
                  </a:lnTo>
                  <a:lnTo>
                    <a:pt x="13603" y="1763"/>
                  </a:lnTo>
                  <a:lnTo>
                    <a:pt x="22300" y="0"/>
                  </a:lnTo>
                  <a:lnTo>
                    <a:pt x="2865941" y="0"/>
                  </a:lnTo>
                  <a:lnTo>
                    <a:pt x="2874654" y="1763"/>
                  </a:lnTo>
                  <a:lnTo>
                    <a:pt x="2881777" y="6569"/>
                  </a:lnTo>
                  <a:lnTo>
                    <a:pt x="2886583" y="13692"/>
                  </a:lnTo>
                  <a:lnTo>
                    <a:pt x="2888346" y="22404"/>
                  </a:lnTo>
                  <a:lnTo>
                    <a:pt x="2888346" y="4496473"/>
                  </a:lnTo>
                  <a:lnTo>
                    <a:pt x="2886583" y="4505186"/>
                  </a:lnTo>
                  <a:lnTo>
                    <a:pt x="2881777" y="4512308"/>
                  </a:lnTo>
                  <a:lnTo>
                    <a:pt x="2874654" y="4517115"/>
                  </a:lnTo>
                  <a:lnTo>
                    <a:pt x="2865941" y="4518878"/>
                  </a:lnTo>
                  <a:lnTo>
                    <a:pt x="22300" y="4518878"/>
                  </a:lnTo>
                  <a:lnTo>
                    <a:pt x="13603" y="4517115"/>
                  </a:lnTo>
                  <a:lnTo>
                    <a:pt x="6517" y="4512308"/>
                  </a:lnTo>
                  <a:lnTo>
                    <a:pt x="1747" y="4505186"/>
                  </a:lnTo>
                  <a:lnTo>
                    <a:pt x="0" y="4496473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72880" y="3761195"/>
              <a:ext cx="2803438" cy="4364242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21101025" y="374576"/>
            <a:ext cx="3290762" cy="4631557"/>
            <a:chOff x="17396562" y="308852"/>
            <a:chExt cx="2713355" cy="3818890"/>
          </a:xfrm>
        </p:grpSpPr>
        <p:sp>
          <p:nvSpPr>
            <p:cNvPr id="45" name="object 45"/>
            <p:cNvSpPr/>
            <p:nvPr/>
          </p:nvSpPr>
          <p:spPr>
            <a:xfrm>
              <a:off x="17401797" y="314087"/>
              <a:ext cx="2702560" cy="3808095"/>
            </a:xfrm>
            <a:custGeom>
              <a:avLst/>
              <a:gdLst/>
              <a:ahLst/>
              <a:cxnLst/>
              <a:rect l="l" t="t" r="r" b="b"/>
              <a:pathLst>
                <a:path w="2702559" h="3808095">
                  <a:moveTo>
                    <a:pt x="2702302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3785694"/>
                  </a:lnTo>
                  <a:lnTo>
                    <a:pt x="1763" y="3794406"/>
                  </a:lnTo>
                  <a:lnTo>
                    <a:pt x="6569" y="3801529"/>
                  </a:lnTo>
                  <a:lnTo>
                    <a:pt x="13692" y="3806335"/>
                  </a:lnTo>
                  <a:lnTo>
                    <a:pt x="22404" y="3808099"/>
                  </a:lnTo>
                  <a:lnTo>
                    <a:pt x="2702302" y="3808099"/>
                  </a:lnTo>
                  <a:lnTo>
                    <a:pt x="2702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46" name="object 46"/>
            <p:cNvSpPr/>
            <p:nvPr/>
          </p:nvSpPr>
          <p:spPr>
            <a:xfrm>
              <a:off x="17401797" y="314087"/>
              <a:ext cx="2702560" cy="3808095"/>
            </a:xfrm>
            <a:custGeom>
              <a:avLst/>
              <a:gdLst/>
              <a:ahLst/>
              <a:cxnLst/>
              <a:rect l="l" t="t" r="r" b="b"/>
              <a:pathLst>
                <a:path w="2702559" h="3808095">
                  <a:moveTo>
                    <a:pt x="2702302" y="3808099"/>
                  </a:moveTo>
                  <a:lnTo>
                    <a:pt x="22404" y="3808099"/>
                  </a:lnTo>
                  <a:lnTo>
                    <a:pt x="13692" y="3806335"/>
                  </a:lnTo>
                  <a:lnTo>
                    <a:pt x="6569" y="3801529"/>
                  </a:lnTo>
                  <a:lnTo>
                    <a:pt x="1763" y="3794406"/>
                  </a:lnTo>
                  <a:lnTo>
                    <a:pt x="0" y="3785694"/>
                  </a:lnTo>
                  <a:lnTo>
                    <a:pt x="0" y="22404"/>
                  </a:ln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702302" y="0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444304" y="396483"/>
              <a:ext cx="2659795" cy="3663409"/>
            </a:xfrm>
            <a:prstGeom prst="rect">
              <a:avLst/>
            </a:prstGeom>
          </p:spPr>
        </p:pic>
      </p:grpSp>
      <p:grpSp>
        <p:nvGrpSpPr>
          <p:cNvPr id="48" name="object 48"/>
          <p:cNvGrpSpPr/>
          <p:nvPr/>
        </p:nvGrpSpPr>
        <p:grpSpPr>
          <a:xfrm>
            <a:off x="21101025" y="5529009"/>
            <a:ext cx="3290762" cy="3943831"/>
            <a:chOff x="17396562" y="4558872"/>
            <a:chExt cx="2713355" cy="3251835"/>
          </a:xfrm>
        </p:grpSpPr>
        <p:sp>
          <p:nvSpPr>
            <p:cNvPr id="49" name="object 49"/>
            <p:cNvSpPr/>
            <p:nvPr/>
          </p:nvSpPr>
          <p:spPr>
            <a:xfrm>
              <a:off x="17401797" y="4564107"/>
              <a:ext cx="2702560" cy="3241675"/>
            </a:xfrm>
            <a:custGeom>
              <a:avLst/>
              <a:gdLst/>
              <a:ahLst/>
              <a:cxnLst/>
              <a:rect l="l" t="t" r="r" b="b"/>
              <a:pathLst>
                <a:path w="2702559" h="3241675">
                  <a:moveTo>
                    <a:pt x="2702302" y="0"/>
                  </a:moveTo>
                  <a:lnTo>
                    <a:pt x="22404" y="0"/>
                  </a:lnTo>
                  <a:lnTo>
                    <a:pt x="13692" y="1763"/>
                  </a:lnTo>
                  <a:lnTo>
                    <a:pt x="6569" y="6569"/>
                  </a:lnTo>
                  <a:lnTo>
                    <a:pt x="1763" y="13692"/>
                  </a:lnTo>
                  <a:lnTo>
                    <a:pt x="0" y="22404"/>
                  </a:lnTo>
                  <a:lnTo>
                    <a:pt x="0" y="3218766"/>
                  </a:lnTo>
                  <a:lnTo>
                    <a:pt x="1763" y="3227462"/>
                  </a:lnTo>
                  <a:lnTo>
                    <a:pt x="6569" y="3234549"/>
                  </a:lnTo>
                  <a:lnTo>
                    <a:pt x="13692" y="3239319"/>
                  </a:lnTo>
                  <a:lnTo>
                    <a:pt x="22404" y="3241066"/>
                  </a:lnTo>
                  <a:lnTo>
                    <a:pt x="2702302" y="3241066"/>
                  </a:lnTo>
                  <a:lnTo>
                    <a:pt x="2702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50" name="object 50"/>
            <p:cNvSpPr/>
            <p:nvPr/>
          </p:nvSpPr>
          <p:spPr>
            <a:xfrm>
              <a:off x="17401797" y="4564107"/>
              <a:ext cx="2702560" cy="3241675"/>
            </a:xfrm>
            <a:custGeom>
              <a:avLst/>
              <a:gdLst/>
              <a:ahLst/>
              <a:cxnLst/>
              <a:rect l="l" t="t" r="r" b="b"/>
              <a:pathLst>
                <a:path w="2702559" h="3241675">
                  <a:moveTo>
                    <a:pt x="2702302" y="3241066"/>
                  </a:moveTo>
                  <a:lnTo>
                    <a:pt x="22404" y="3241066"/>
                  </a:lnTo>
                  <a:lnTo>
                    <a:pt x="13692" y="3239319"/>
                  </a:lnTo>
                  <a:lnTo>
                    <a:pt x="6569" y="3234549"/>
                  </a:lnTo>
                  <a:lnTo>
                    <a:pt x="1763" y="3227462"/>
                  </a:lnTo>
                  <a:lnTo>
                    <a:pt x="0" y="3218766"/>
                  </a:lnTo>
                  <a:lnTo>
                    <a:pt x="0" y="22404"/>
                  </a:lnTo>
                  <a:lnTo>
                    <a:pt x="1763" y="13692"/>
                  </a:lnTo>
                  <a:lnTo>
                    <a:pt x="6569" y="6569"/>
                  </a:lnTo>
                  <a:lnTo>
                    <a:pt x="13692" y="1763"/>
                  </a:lnTo>
                  <a:lnTo>
                    <a:pt x="22404" y="0"/>
                  </a:lnTo>
                  <a:lnTo>
                    <a:pt x="2702302" y="0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51" name="object 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448492" y="4664405"/>
              <a:ext cx="2655607" cy="3080358"/>
            </a:xfrm>
            <a:prstGeom prst="rect">
              <a:avLst/>
            </a:prstGeom>
          </p:spPr>
        </p:pic>
      </p:grpSp>
      <p:pic>
        <p:nvPicPr>
          <p:cNvPr id="52" name="object 5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7061434" y="-6348"/>
            <a:ext cx="3515689" cy="445428"/>
          </a:xfrm>
          <a:prstGeom prst="rect">
            <a:avLst/>
          </a:prstGeom>
        </p:spPr>
      </p:pic>
      <p:grpSp>
        <p:nvGrpSpPr>
          <p:cNvPr id="53" name="object 53"/>
          <p:cNvGrpSpPr/>
          <p:nvPr/>
        </p:nvGrpSpPr>
        <p:grpSpPr>
          <a:xfrm>
            <a:off x="21101025" y="9995870"/>
            <a:ext cx="3290762" cy="3724345"/>
            <a:chOff x="17396562" y="8241965"/>
            <a:chExt cx="2713355" cy="3070860"/>
          </a:xfrm>
        </p:grpSpPr>
        <p:sp>
          <p:nvSpPr>
            <p:cNvPr id="54" name="object 54"/>
            <p:cNvSpPr/>
            <p:nvPr/>
          </p:nvSpPr>
          <p:spPr>
            <a:xfrm>
              <a:off x="17401797" y="8247199"/>
              <a:ext cx="2702560" cy="3060065"/>
            </a:xfrm>
            <a:custGeom>
              <a:avLst/>
              <a:gdLst/>
              <a:ahLst/>
              <a:cxnLst/>
              <a:rect l="l" t="t" r="r" b="b"/>
              <a:pathLst>
                <a:path w="2702559" h="3060065">
                  <a:moveTo>
                    <a:pt x="2702302" y="0"/>
                  </a:moveTo>
                  <a:lnTo>
                    <a:pt x="22404" y="0"/>
                  </a:lnTo>
                  <a:lnTo>
                    <a:pt x="13692" y="1748"/>
                  </a:lnTo>
                  <a:lnTo>
                    <a:pt x="6569" y="6530"/>
                  </a:lnTo>
                  <a:lnTo>
                    <a:pt x="1763" y="13648"/>
                  </a:lnTo>
                  <a:lnTo>
                    <a:pt x="0" y="22404"/>
                  </a:lnTo>
                  <a:lnTo>
                    <a:pt x="0" y="3059943"/>
                  </a:lnTo>
                  <a:lnTo>
                    <a:pt x="2702302" y="3059943"/>
                  </a:lnTo>
                  <a:lnTo>
                    <a:pt x="2702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55" name="object 55"/>
            <p:cNvSpPr/>
            <p:nvPr/>
          </p:nvSpPr>
          <p:spPr>
            <a:xfrm>
              <a:off x="17401797" y="8247199"/>
              <a:ext cx="2702560" cy="3060065"/>
            </a:xfrm>
            <a:custGeom>
              <a:avLst/>
              <a:gdLst/>
              <a:ahLst/>
              <a:cxnLst/>
              <a:rect l="l" t="t" r="r" b="b"/>
              <a:pathLst>
                <a:path w="2702559" h="3060065">
                  <a:moveTo>
                    <a:pt x="0" y="3059943"/>
                  </a:moveTo>
                  <a:lnTo>
                    <a:pt x="0" y="22404"/>
                  </a:lnTo>
                  <a:lnTo>
                    <a:pt x="1763" y="13648"/>
                  </a:lnTo>
                  <a:lnTo>
                    <a:pt x="6569" y="6530"/>
                  </a:lnTo>
                  <a:lnTo>
                    <a:pt x="13692" y="1748"/>
                  </a:lnTo>
                  <a:lnTo>
                    <a:pt x="22404" y="0"/>
                  </a:lnTo>
                  <a:lnTo>
                    <a:pt x="2702302" y="0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56" name="object 5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7444304" y="8319440"/>
              <a:ext cx="2659795" cy="2987703"/>
            </a:xfrm>
            <a:prstGeom prst="rect">
              <a:avLst/>
            </a:prstGeom>
          </p:spPr>
        </p:pic>
      </p:grpSp>
      <p:grpSp>
        <p:nvGrpSpPr>
          <p:cNvPr id="57" name="object 57"/>
          <p:cNvGrpSpPr/>
          <p:nvPr/>
        </p:nvGrpSpPr>
        <p:grpSpPr>
          <a:xfrm>
            <a:off x="8564128" y="11586298"/>
            <a:ext cx="4288849" cy="2134028"/>
            <a:chOff x="7059426" y="9553331"/>
            <a:chExt cx="3536315" cy="1759585"/>
          </a:xfrm>
        </p:grpSpPr>
        <p:pic>
          <p:nvPicPr>
            <p:cNvPr id="58" name="object 5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59426" y="9553331"/>
              <a:ext cx="3535994" cy="1753811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7394557" y="9842134"/>
              <a:ext cx="2887345" cy="1465580"/>
            </a:xfrm>
            <a:custGeom>
              <a:avLst/>
              <a:gdLst/>
              <a:ahLst/>
              <a:cxnLst/>
              <a:rect l="l" t="t" r="r" b="b"/>
              <a:pathLst>
                <a:path w="2887345" h="1465579">
                  <a:moveTo>
                    <a:pt x="2864685" y="0"/>
                  </a:moveTo>
                  <a:lnTo>
                    <a:pt x="22300" y="0"/>
                  </a:lnTo>
                  <a:lnTo>
                    <a:pt x="13603" y="1763"/>
                  </a:lnTo>
                  <a:lnTo>
                    <a:pt x="6517" y="6569"/>
                  </a:lnTo>
                  <a:lnTo>
                    <a:pt x="1747" y="13692"/>
                  </a:lnTo>
                  <a:lnTo>
                    <a:pt x="0" y="22404"/>
                  </a:lnTo>
                  <a:lnTo>
                    <a:pt x="0" y="1465007"/>
                  </a:lnTo>
                  <a:lnTo>
                    <a:pt x="2887090" y="1465007"/>
                  </a:lnTo>
                  <a:lnTo>
                    <a:pt x="2887090" y="22404"/>
                  </a:lnTo>
                  <a:lnTo>
                    <a:pt x="2885326" y="13692"/>
                  </a:lnTo>
                  <a:lnTo>
                    <a:pt x="2880520" y="6569"/>
                  </a:lnTo>
                  <a:lnTo>
                    <a:pt x="2873398" y="1763"/>
                  </a:lnTo>
                  <a:lnTo>
                    <a:pt x="28646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60" name="object 60"/>
            <p:cNvSpPr/>
            <p:nvPr/>
          </p:nvSpPr>
          <p:spPr>
            <a:xfrm>
              <a:off x="7394557" y="9842134"/>
              <a:ext cx="2887345" cy="1465580"/>
            </a:xfrm>
            <a:custGeom>
              <a:avLst/>
              <a:gdLst/>
              <a:ahLst/>
              <a:cxnLst/>
              <a:rect l="l" t="t" r="r" b="b"/>
              <a:pathLst>
                <a:path w="2887345" h="1465579">
                  <a:moveTo>
                    <a:pt x="0" y="1465007"/>
                  </a:moveTo>
                  <a:lnTo>
                    <a:pt x="0" y="22404"/>
                  </a:lnTo>
                  <a:lnTo>
                    <a:pt x="1747" y="13692"/>
                  </a:lnTo>
                  <a:lnTo>
                    <a:pt x="6517" y="6569"/>
                  </a:lnTo>
                  <a:lnTo>
                    <a:pt x="13603" y="1763"/>
                  </a:lnTo>
                  <a:lnTo>
                    <a:pt x="22300" y="0"/>
                  </a:lnTo>
                  <a:lnTo>
                    <a:pt x="2864685" y="0"/>
                  </a:lnTo>
                  <a:lnTo>
                    <a:pt x="2873398" y="1763"/>
                  </a:lnTo>
                  <a:lnTo>
                    <a:pt x="2880520" y="6569"/>
                  </a:lnTo>
                  <a:lnTo>
                    <a:pt x="2885326" y="13692"/>
                  </a:lnTo>
                  <a:lnTo>
                    <a:pt x="2887090" y="22404"/>
                  </a:lnTo>
                  <a:lnTo>
                    <a:pt x="2887090" y="1465007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490040" y="9980856"/>
              <a:ext cx="2696020" cy="1326285"/>
            </a:xfrm>
            <a:prstGeom prst="rect">
              <a:avLst/>
            </a:prstGeom>
          </p:spPr>
        </p:pic>
      </p:grpSp>
      <p:grpSp>
        <p:nvGrpSpPr>
          <p:cNvPr id="62" name="object 62"/>
          <p:cNvGrpSpPr/>
          <p:nvPr/>
        </p:nvGrpSpPr>
        <p:grpSpPr>
          <a:xfrm>
            <a:off x="4544600" y="-6347"/>
            <a:ext cx="4288849" cy="4895711"/>
            <a:chOff x="3745176" y="-5234"/>
            <a:chExt cx="3536315" cy="4036695"/>
          </a:xfrm>
        </p:grpSpPr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745176" y="0"/>
              <a:ext cx="3535994" cy="4030891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4079784" y="0"/>
              <a:ext cx="2887345" cy="3658870"/>
            </a:xfrm>
            <a:custGeom>
              <a:avLst/>
              <a:gdLst/>
              <a:ahLst/>
              <a:cxnLst/>
              <a:rect l="l" t="t" r="r" b="b"/>
              <a:pathLst>
                <a:path w="2887345" h="3658870">
                  <a:moveTo>
                    <a:pt x="2887090" y="0"/>
                  </a:moveTo>
                  <a:lnTo>
                    <a:pt x="0" y="0"/>
                  </a:lnTo>
                  <a:lnTo>
                    <a:pt x="0" y="3636188"/>
                  </a:lnTo>
                  <a:lnTo>
                    <a:pt x="1763" y="3644885"/>
                  </a:lnTo>
                  <a:lnTo>
                    <a:pt x="6569" y="3651971"/>
                  </a:lnTo>
                  <a:lnTo>
                    <a:pt x="13692" y="3656741"/>
                  </a:lnTo>
                  <a:lnTo>
                    <a:pt x="22404" y="3658489"/>
                  </a:lnTo>
                  <a:lnTo>
                    <a:pt x="2864790" y="3658489"/>
                  </a:lnTo>
                  <a:lnTo>
                    <a:pt x="2873486" y="3656741"/>
                  </a:lnTo>
                  <a:lnTo>
                    <a:pt x="2880573" y="3651971"/>
                  </a:lnTo>
                  <a:lnTo>
                    <a:pt x="2885343" y="3644885"/>
                  </a:lnTo>
                  <a:lnTo>
                    <a:pt x="2887090" y="3636188"/>
                  </a:lnTo>
                  <a:lnTo>
                    <a:pt x="28870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65" name="object 65"/>
            <p:cNvSpPr/>
            <p:nvPr/>
          </p:nvSpPr>
          <p:spPr>
            <a:xfrm>
              <a:off x="4079784" y="0"/>
              <a:ext cx="2887345" cy="3658870"/>
            </a:xfrm>
            <a:custGeom>
              <a:avLst/>
              <a:gdLst/>
              <a:ahLst/>
              <a:cxnLst/>
              <a:rect l="l" t="t" r="r" b="b"/>
              <a:pathLst>
                <a:path w="2887345" h="3658870">
                  <a:moveTo>
                    <a:pt x="2887090" y="0"/>
                  </a:moveTo>
                  <a:lnTo>
                    <a:pt x="2887090" y="3636188"/>
                  </a:lnTo>
                  <a:lnTo>
                    <a:pt x="2885343" y="3644885"/>
                  </a:lnTo>
                  <a:lnTo>
                    <a:pt x="2880573" y="3651971"/>
                  </a:lnTo>
                  <a:lnTo>
                    <a:pt x="2873486" y="3656741"/>
                  </a:lnTo>
                  <a:lnTo>
                    <a:pt x="2864790" y="3658489"/>
                  </a:lnTo>
                  <a:lnTo>
                    <a:pt x="22404" y="3658489"/>
                  </a:lnTo>
                  <a:lnTo>
                    <a:pt x="13692" y="3656741"/>
                  </a:lnTo>
                  <a:lnTo>
                    <a:pt x="6569" y="3651971"/>
                  </a:lnTo>
                  <a:lnTo>
                    <a:pt x="1763" y="3644885"/>
                  </a:lnTo>
                  <a:lnTo>
                    <a:pt x="0" y="3636188"/>
                  </a:lnTo>
                  <a:lnTo>
                    <a:pt x="0" y="0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66" name="object 6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51396" y="0"/>
              <a:ext cx="2743971" cy="3580071"/>
            </a:xfrm>
            <a:prstGeom prst="rect">
              <a:avLst/>
            </a:prstGeom>
          </p:spPr>
        </p:pic>
      </p:grpSp>
      <p:grpSp>
        <p:nvGrpSpPr>
          <p:cNvPr id="67" name="object 67"/>
          <p:cNvGrpSpPr/>
          <p:nvPr/>
        </p:nvGrpSpPr>
        <p:grpSpPr>
          <a:xfrm>
            <a:off x="4944063" y="8389124"/>
            <a:ext cx="3514869" cy="4797905"/>
            <a:chOff x="4074549" y="6917144"/>
            <a:chExt cx="2898140" cy="3956050"/>
          </a:xfrm>
        </p:grpSpPr>
        <p:sp>
          <p:nvSpPr>
            <p:cNvPr id="68" name="object 68"/>
            <p:cNvSpPr/>
            <p:nvPr/>
          </p:nvSpPr>
          <p:spPr>
            <a:xfrm>
              <a:off x="4079784" y="6922379"/>
              <a:ext cx="2887345" cy="3945254"/>
            </a:xfrm>
            <a:custGeom>
              <a:avLst/>
              <a:gdLst/>
              <a:ahLst/>
              <a:cxnLst/>
              <a:rect l="l" t="t" r="r" b="b"/>
              <a:pathLst>
                <a:path w="2887345" h="3945254">
                  <a:moveTo>
                    <a:pt x="2864790" y="0"/>
                  </a:moveTo>
                  <a:lnTo>
                    <a:pt x="22404" y="0"/>
                  </a:lnTo>
                  <a:lnTo>
                    <a:pt x="13692" y="1747"/>
                  </a:lnTo>
                  <a:lnTo>
                    <a:pt x="6569" y="6517"/>
                  </a:lnTo>
                  <a:lnTo>
                    <a:pt x="1763" y="13603"/>
                  </a:lnTo>
                  <a:lnTo>
                    <a:pt x="0" y="22300"/>
                  </a:lnTo>
                  <a:lnTo>
                    <a:pt x="0" y="3922667"/>
                  </a:lnTo>
                  <a:lnTo>
                    <a:pt x="1763" y="3931375"/>
                  </a:lnTo>
                  <a:lnTo>
                    <a:pt x="6569" y="3938487"/>
                  </a:lnTo>
                  <a:lnTo>
                    <a:pt x="13692" y="3943282"/>
                  </a:lnTo>
                  <a:lnTo>
                    <a:pt x="22404" y="3945041"/>
                  </a:lnTo>
                  <a:lnTo>
                    <a:pt x="2864790" y="3945041"/>
                  </a:lnTo>
                  <a:lnTo>
                    <a:pt x="2873486" y="3943282"/>
                  </a:lnTo>
                  <a:lnTo>
                    <a:pt x="2880573" y="3938487"/>
                  </a:lnTo>
                  <a:lnTo>
                    <a:pt x="2885343" y="3931375"/>
                  </a:lnTo>
                  <a:lnTo>
                    <a:pt x="2887090" y="3922667"/>
                  </a:lnTo>
                  <a:lnTo>
                    <a:pt x="2887090" y="22300"/>
                  </a:lnTo>
                  <a:lnTo>
                    <a:pt x="2885343" y="13603"/>
                  </a:lnTo>
                  <a:lnTo>
                    <a:pt x="2880573" y="6517"/>
                  </a:lnTo>
                  <a:lnTo>
                    <a:pt x="2873486" y="1747"/>
                  </a:lnTo>
                  <a:lnTo>
                    <a:pt x="28647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69" name="object 69"/>
            <p:cNvSpPr/>
            <p:nvPr/>
          </p:nvSpPr>
          <p:spPr>
            <a:xfrm>
              <a:off x="4079784" y="6922379"/>
              <a:ext cx="2887345" cy="3945254"/>
            </a:xfrm>
            <a:custGeom>
              <a:avLst/>
              <a:gdLst/>
              <a:ahLst/>
              <a:cxnLst/>
              <a:rect l="l" t="t" r="r" b="b"/>
              <a:pathLst>
                <a:path w="2887345" h="3945254">
                  <a:moveTo>
                    <a:pt x="0" y="22300"/>
                  </a:moveTo>
                  <a:lnTo>
                    <a:pt x="1763" y="13603"/>
                  </a:lnTo>
                  <a:lnTo>
                    <a:pt x="6569" y="6517"/>
                  </a:lnTo>
                  <a:lnTo>
                    <a:pt x="13692" y="1747"/>
                  </a:lnTo>
                  <a:lnTo>
                    <a:pt x="22404" y="0"/>
                  </a:lnTo>
                  <a:lnTo>
                    <a:pt x="2864790" y="0"/>
                  </a:lnTo>
                  <a:lnTo>
                    <a:pt x="2873486" y="1747"/>
                  </a:lnTo>
                  <a:lnTo>
                    <a:pt x="2880573" y="6517"/>
                  </a:lnTo>
                  <a:lnTo>
                    <a:pt x="2885343" y="13603"/>
                  </a:lnTo>
                  <a:lnTo>
                    <a:pt x="2887090" y="22300"/>
                  </a:lnTo>
                  <a:lnTo>
                    <a:pt x="2887090" y="3922667"/>
                  </a:lnTo>
                  <a:lnTo>
                    <a:pt x="2885343" y="3931375"/>
                  </a:lnTo>
                  <a:lnTo>
                    <a:pt x="2880573" y="3938487"/>
                  </a:lnTo>
                  <a:lnTo>
                    <a:pt x="2873486" y="3943282"/>
                  </a:lnTo>
                  <a:lnTo>
                    <a:pt x="2864790" y="3945041"/>
                  </a:lnTo>
                  <a:lnTo>
                    <a:pt x="22404" y="3945041"/>
                  </a:lnTo>
                  <a:lnTo>
                    <a:pt x="13692" y="3943282"/>
                  </a:lnTo>
                  <a:lnTo>
                    <a:pt x="6569" y="3938487"/>
                  </a:lnTo>
                  <a:lnTo>
                    <a:pt x="1763" y="3931375"/>
                  </a:lnTo>
                  <a:lnTo>
                    <a:pt x="0" y="3922667"/>
                  </a:lnTo>
                  <a:lnTo>
                    <a:pt x="0" y="22300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70" name="object 7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151396" y="7061352"/>
              <a:ext cx="2743866" cy="3724761"/>
            </a:xfrm>
            <a:prstGeom prst="rect">
              <a:avLst/>
            </a:prstGeom>
          </p:spPr>
        </p:pic>
      </p:grpSp>
      <p:grpSp>
        <p:nvGrpSpPr>
          <p:cNvPr id="71" name="object 71"/>
          <p:cNvGrpSpPr/>
          <p:nvPr/>
        </p:nvGrpSpPr>
        <p:grpSpPr>
          <a:xfrm>
            <a:off x="904487" y="8943244"/>
            <a:ext cx="3514869" cy="3901474"/>
            <a:chOff x="743769" y="7374036"/>
            <a:chExt cx="2898140" cy="3216910"/>
          </a:xfrm>
        </p:grpSpPr>
        <p:sp>
          <p:nvSpPr>
            <p:cNvPr id="72" name="object 72"/>
            <p:cNvSpPr/>
            <p:nvPr/>
          </p:nvSpPr>
          <p:spPr>
            <a:xfrm>
              <a:off x="749003" y="7379271"/>
              <a:ext cx="2887345" cy="3206115"/>
            </a:xfrm>
            <a:custGeom>
              <a:avLst/>
              <a:gdLst/>
              <a:ahLst/>
              <a:cxnLst/>
              <a:rect l="l" t="t" r="r" b="b"/>
              <a:pathLst>
                <a:path w="2887345" h="3206115">
                  <a:moveTo>
                    <a:pt x="2864675" y="0"/>
                  </a:moveTo>
                  <a:lnTo>
                    <a:pt x="22383" y="0"/>
                  </a:lnTo>
                  <a:lnTo>
                    <a:pt x="13670" y="1763"/>
                  </a:lnTo>
                  <a:lnTo>
                    <a:pt x="6555" y="6569"/>
                  </a:lnTo>
                  <a:lnTo>
                    <a:pt x="1758" y="13692"/>
                  </a:lnTo>
                  <a:lnTo>
                    <a:pt x="0" y="22404"/>
                  </a:lnTo>
                  <a:lnTo>
                    <a:pt x="0" y="3183515"/>
                  </a:lnTo>
                  <a:lnTo>
                    <a:pt x="1758" y="3192223"/>
                  </a:lnTo>
                  <a:lnTo>
                    <a:pt x="6555" y="3199335"/>
                  </a:lnTo>
                  <a:lnTo>
                    <a:pt x="13670" y="3204130"/>
                  </a:lnTo>
                  <a:lnTo>
                    <a:pt x="22383" y="3205889"/>
                  </a:lnTo>
                  <a:lnTo>
                    <a:pt x="2864675" y="3205889"/>
                  </a:lnTo>
                  <a:lnTo>
                    <a:pt x="2873387" y="3204130"/>
                  </a:lnTo>
                  <a:lnTo>
                    <a:pt x="2880510" y="3199335"/>
                  </a:lnTo>
                  <a:lnTo>
                    <a:pt x="2885316" y="3192223"/>
                  </a:lnTo>
                  <a:lnTo>
                    <a:pt x="2887079" y="3183515"/>
                  </a:lnTo>
                  <a:lnTo>
                    <a:pt x="2887079" y="22404"/>
                  </a:lnTo>
                  <a:lnTo>
                    <a:pt x="2885316" y="13692"/>
                  </a:lnTo>
                  <a:lnTo>
                    <a:pt x="2880510" y="6569"/>
                  </a:lnTo>
                  <a:lnTo>
                    <a:pt x="2873387" y="1763"/>
                  </a:lnTo>
                  <a:lnTo>
                    <a:pt x="28646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73" name="object 73"/>
            <p:cNvSpPr/>
            <p:nvPr/>
          </p:nvSpPr>
          <p:spPr>
            <a:xfrm>
              <a:off x="749003" y="7379271"/>
              <a:ext cx="2887345" cy="3206115"/>
            </a:xfrm>
            <a:custGeom>
              <a:avLst/>
              <a:gdLst/>
              <a:ahLst/>
              <a:cxnLst/>
              <a:rect l="l" t="t" r="r" b="b"/>
              <a:pathLst>
                <a:path w="2887345" h="3206115">
                  <a:moveTo>
                    <a:pt x="0" y="22404"/>
                  </a:moveTo>
                  <a:lnTo>
                    <a:pt x="1758" y="13692"/>
                  </a:lnTo>
                  <a:lnTo>
                    <a:pt x="6555" y="6569"/>
                  </a:lnTo>
                  <a:lnTo>
                    <a:pt x="13670" y="1763"/>
                  </a:lnTo>
                  <a:lnTo>
                    <a:pt x="22383" y="0"/>
                  </a:lnTo>
                  <a:lnTo>
                    <a:pt x="2864675" y="0"/>
                  </a:lnTo>
                  <a:lnTo>
                    <a:pt x="2873387" y="1763"/>
                  </a:lnTo>
                  <a:lnTo>
                    <a:pt x="2880510" y="6569"/>
                  </a:lnTo>
                  <a:lnTo>
                    <a:pt x="2885316" y="13692"/>
                  </a:lnTo>
                  <a:lnTo>
                    <a:pt x="2887079" y="22404"/>
                  </a:lnTo>
                  <a:lnTo>
                    <a:pt x="2887079" y="3183515"/>
                  </a:lnTo>
                  <a:lnTo>
                    <a:pt x="2885316" y="3192223"/>
                  </a:lnTo>
                  <a:lnTo>
                    <a:pt x="2880510" y="3199335"/>
                  </a:lnTo>
                  <a:lnTo>
                    <a:pt x="2873387" y="3204130"/>
                  </a:lnTo>
                  <a:lnTo>
                    <a:pt x="2864675" y="3205889"/>
                  </a:lnTo>
                  <a:lnTo>
                    <a:pt x="22383" y="3205889"/>
                  </a:lnTo>
                  <a:lnTo>
                    <a:pt x="13670" y="3204130"/>
                  </a:lnTo>
                  <a:lnTo>
                    <a:pt x="6555" y="3199335"/>
                  </a:lnTo>
                  <a:lnTo>
                    <a:pt x="1758" y="3192223"/>
                  </a:lnTo>
                  <a:lnTo>
                    <a:pt x="0" y="3183515"/>
                  </a:lnTo>
                  <a:lnTo>
                    <a:pt x="0" y="22404"/>
                  </a:lnTo>
                  <a:close/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74" name="object 7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96839" y="7430446"/>
              <a:ext cx="2791398" cy="3077846"/>
            </a:xfrm>
            <a:prstGeom prst="rect">
              <a:avLst/>
            </a:prstGeom>
          </p:spPr>
        </p:pic>
      </p:grpSp>
      <p:grpSp>
        <p:nvGrpSpPr>
          <p:cNvPr id="75" name="object 75"/>
          <p:cNvGrpSpPr/>
          <p:nvPr/>
        </p:nvGrpSpPr>
        <p:grpSpPr>
          <a:xfrm>
            <a:off x="503741" y="12986517"/>
            <a:ext cx="4290389" cy="733163"/>
            <a:chOff x="413338" y="10707864"/>
            <a:chExt cx="3537585" cy="604520"/>
          </a:xfrm>
        </p:grpSpPr>
        <p:pic>
          <p:nvPicPr>
            <p:cNvPr id="76" name="object 7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3338" y="10707864"/>
              <a:ext cx="3537251" cy="599278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749003" y="10996657"/>
              <a:ext cx="2887345" cy="310515"/>
            </a:xfrm>
            <a:custGeom>
              <a:avLst/>
              <a:gdLst/>
              <a:ahLst/>
              <a:cxnLst/>
              <a:rect l="l" t="t" r="r" b="b"/>
              <a:pathLst>
                <a:path w="2887345" h="310515">
                  <a:moveTo>
                    <a:pt x="2864675" y="0"/>
                  </a:moveTo>
                  <a:lnTo>
                    <a:pt x="22383" y="0"/>
                  </a:lnTo>
                  <a:lnTo>
                    <a:pt x="13670" y="1757"/>
                  </a:lnTo>
                  <a:lnTo>
                    <a:pt x="6555" y="6550"/>
                  </a:lnTo>
                  <a:lnTo>
                    <a:pt x="1758" y="13661"/>
                  </a:lnTo>
                  <a:lnTo>
                    <a:pt x="0" y="22373"/>
                  </a:lnTo>
                  <a:lnTo>
                    <a:pt x="0" y="310485"/>
                  </a:lnTo>
                  <a:lnTo>
                    <a:pt x="2887079" y="310485"/>
                  </a:lnTo>
                  <a:lnTo>
                    <a:pt x="2887079" y="22373"/>
                  </a:lnTo>
                  <a:lnTo>
                    <a:pt x="2885316" y="13661"/>
                  </a:lnTo>
                  <a:lnTo>
                    <a:pt x="2880510" y="6550"/>
                  </a:lnTo>
                  <a:lnTo>
                    <a:pt x="2873387" y="1757"/>
                  </a:lnTo>
                  <a:lnTo>
                    <a:pt x="28646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sp>
          <p:nvSpPr>
            <p:cNvPr id="78" name="object 78"/>
            <p:cNvSpPr/>
            <p:nvPr/>
          </p:nvSpPr>
          <p:spPr>
            <a:xfrm>
              <a:off x="749003" y="10996657"/>
              <a:ext cx="2887345" cy="310515"/>
            </a:xfrm>
            <a:custGeom>
              <a:avLst/>
              <a:gdLst/>
              <a:ahLst/>
              <a:cxnLst/>
              <a:rect l="l" t="t" r="r" b="b"/>
              <a:pathLst>
                <a:path w="2887345" h="310515">
                  <a:moveTo>
                    <a:pt x="0" y="310485"/>
                  </a:moveTo>
                  <a:lnTo>
                    <a:pt x="0" y="22373"/>
                  </a:lnTo>
                  <a:lnTo>
                    <a:pt x="1758" y="13661"/>
                  </a:lnTo>
                  <a:lnTo>
                    <a:pt x="6555" y="6550"/>
                  </a:lnTo>
                  <a:lnTo>
                    <a:pt x="13670" y="1757"/>
                  </a:lnTo>
                  <a:lnTo>
                    <a:pt x="22383" y="0"/>
                  </a:lnTo>
                  <a:lnTo>
                    <a:pt x="2864675" y="0"/>
                  </a:lnTo>
                  <a:lnTo>
                    <a:pt x="2873387" y="1757"/>
                  </a:lnTo>
                  <a:lnTo>
                    <a:pt x="2880510" y="6550"/>
                  </a:lnTo>
                  <a:lnTo>
                    <a:pt x="2885316" y="13661"/>
                  </a:lnTo>
                  <a:lnTo>
                    <a:pt x="2887079" y="22373"/>
                  </a:lnTo>
                  <a:lnTo>
                    <a:pt x="2887079" y="310485"/>
                  </a:lnTo>
                </a:path>
              </a:pathLst>
            </a:custGeom>
            <a:ln w="10469">
              <a:solidFill>
                <a:srgbClr val="DEE4E2"/>
              </a:solidFill>
            </a:ln>
          </p:spPr>
          <p:txBody>
            <a:bodyPr wrap="square" lIns="0" tIns="0" rIns="0" bIns="0" rtlCol="0"/>
            <a:lstStyle/>
            <a:p>
              <a:endParaRPr sz="2183"/>
            </a:p>
          </p:txBody>
        </p:sp>
        <p:pic>
          <p:nvPicPr>
            <p:cNvPr id="79" name="object 7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20573" y="11077838"/>
              <a:ext cx="2743971" cy="229304"/>
            </a:xfrm>
            <a:prstGeom prst="rect">
              <a:avLst/>
            </a:prstGeom>
          </p:spPr>
        </p:pic>
      </p:grpSp>
      <p:pic>
        <p:nvPicPr>
          <p:cNvPr id="80" name="object 80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7076671" y="12514106"/>
            <a:ext cx="3514166" cy="12055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932DF-E0DE-07EE-3F0D-A22BAE28C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3D0375-D577-5231-7255-A0BD0F6D9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Title of the slideshow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7E3F1A-FF0A-9ACD-7F4C-273C44756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748D1-B24F-F743-AFA7-ADB2C4425DB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9A87E9BB-FED9-CA92-91AA-5AD095946808}"/>
              </a:ext>
            </a:extLst>
          </p:cNvPr>
          <p:cNvSpPr>
            <a:spLocks noGrp="1" noChangeArrowheads="1"/>
          </p:cNvSpPr>
          <p:nvPr>
            <p:ph type="body" sz="quarter" idx="14"/>
          </p:nvPr>
        </p:nvSpPr>
        <p:spPr bwMode="auto">
          <a:xfrm>
            <a:off x="1525587" y="9606003"/>
            <a:ext cx="136670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Seize this moment to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honour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 your employees' contributions and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ilroy" panose="00000500000000000000"/>
              </a:rPr>
              <a:t>celebrate the great workplace you've built together!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003B921C-D5D9-7CBA-05EF-F05F5FDB7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171" y="8222380"/>
            <a:ext cx="8385392" cy="51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ject 29">
            <a:extLst>
              <a:ext uri="{FF2B5EF4-FFF2-40B4-BE49-F238E27FC236}">
                <a16:creationId xmlns:a16="http://schemas.microsoft.com/office/drawing/2014/main" id="{0D67C404-0915-DC0B-C532-20C68ED881D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42059" y="2825552"/>
            <a:ext cx="7731307" cy="5188348"/>
          </a:xfrm>
          <a:prstGeom prst="rect">
            <a:avLst/>
          </a:prstGeom>
        </p:spPr>
      </p:pic>
      <p:pic>
        <p:nvPicPr>
          <p:cNvPr id="9" name="object 2">
            <a:extLst>
              <a:ext uri="{FF2B5EF4-FFF2-40B4-BE49-F238E27FC236}">
                <a16:creationId xmlns:a16="http://schemas.microsoft.com/office/drawing/2014/main" id="{EB1BF059-04FB-0477-A093-A68F848BF49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978580" y="8222380"/>
            <a:ext cx="7384360" cy="5260356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9065E96F-F6F9-3BA3-28EC-AE8379890C73}"/>
              </a:ext>
            </a:extLst>
          </p:cNvPr>
          <p:cNvSpPr txBox="1">
            <a:spLocks/>
          </p:cNvSpPr>
          <p:nvPr/>
        </p:nvSpPr>
        <p:spPr>
          <a:xfrm>
            <a:off x="350085" y="289770"/>
            <a:ext cx="14827224" cy="1524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1828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0" i="0" kern="3600" spc="-1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Gilroy" panose="00000500000000000000"/>
              </a:rPr>
              <a:t>Celebrate with your Employees</a:t>
            </a:r>
            <a:endParaRPr lang="en-IN" dirty="0">
              <a:latin typeface="Gilroy" panose="0000050000000000000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240818-3569-09E3-8A5B-BAFA37A84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22" y="1718137"/>
            <a:ext cx="136670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457200" indent="-45720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Char char="–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1371600" indent="-45720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Char char="–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2286000" indent="-45720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Char char="–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3200400" indent="-45720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Char char="–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4114800" indent="-457200" algn="l" defTabSz="1828800" rtl="0" eaLnBrk="1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System Font Regular"/>
              <a:buChar char="–"/>
              <a:defRPr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50292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36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80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2400" indent="-457200" algn="l" defTabSz="18288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  <a:latin typeface="Gilroy" panose="00000500000000000000"/>
              </a:rPr>
              <a:t>Seize this moment to </a:t>
            </a:r>
            <a:r>
              <a:rPr lang="en-US" altLang="en-US" sz="4000" dirty="0" err="1">
                <a:solidFill>
                  <a:schemeClr val="bg1"/>
                </a:solidFill>
                <a:latin typeface="Gilroy" panose="00000500000000000000"/>
              </a:rPr>
              <a:t>honour</a:t>
            </a:r>
            <a:r>
              <a:rPr lang="en-US" altLang="en-US" sz="4000" dirty="0">
                <a:solidFill>
                  <a:schemeClr val="bg1"/>
                </a:solidFill>
                <a:latin typeface="Gilroy" panose="00000500000000000000"/>
              </a:rPr>
              <a:t> your employees' contributions and </a:t>
            </a:r>
          </a:p>
          <a:p>
            <a:pPr marL="0" indent="0"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en-US" sz="4000" dirty="0">
                <a:solidFill>
                  <a:schemeClr val="bg1"/>
                </a:solidFill>
                <a:latin typeface="Gilroy" panose="00000500000000000000"/>
              </a:rPr>
              <a:t>celebrate the great workplace you've built together! </a:t>
            </a:r>
          </a:p>
        </p:txBody>
      </p:sp>
      <p:pic>
        <p:nvPicPr>
          <p:cNvPr id="1026" name="Picture 2" descr="No alt text provided for this image">
            <a:extLst>
              <a:ext uri="{FF2B5EF4-FFF2-40B4-BE49-F238E27FC236}">
                <a16:creationId xmlns:a16="http://schemas.microsoft.com/office/drawing/2014/main" id="{711200E0-C02B-C733-BC98-024318B0F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286" y="3483427"/>
            <a:ext cx="7731308" cy="452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o alt text provided for this image">
            <a:extLst>
              <a:ext uri="{FF2B5EF4-FFF2-40B4-BE49-F238E27FC236}">
                <a16:creationId xmlns:a16="http://schemas.microsoft.com/office/drawing/2014/main" id="{105D638A-5ADA-803D-592C-3065E89BD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83" y="8294387"/>
            <a:ext cx="7784424" cy="518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No alt text provided for this image">
            <a:extLst>
              <a:ext uri="{FF2B5EF4-FFF2-40B4-BE49-F238E27FC236}">
                <a16:creationId xmlns:a16="http://schemas.microsoft.com/office/drawing/2014/main" id="{EF83D74D-BF3F-7B83-218B-7184CDFC6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65" y="3553294"/>
            <a:ext cx="7731308" cy="46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4435729"/>
      </p:ext>
    </p:extLst>
  </p:cSld>
  <p:clrMapOvr>
    <a:masterClrMapping/>
  </p:clrMapOvr>
</p:sld>
</file>

<file path=ppt/theme/theme1.xml><?xml version="1.0" encoding="utf-8"?>
<a:theme xmlns:a="http://schemas.openxmlformats.org/drawingml/2006/main" name="GPTW_2.0.2_Gilroy">
  <a:themeElements>
    <a:clrScheme name="GPTW 2022">
      <a:dk1>
        <a:srgbClr val="11131C"/>
      </a:dk1>
      <a:lt1>
        <a:srgbClr val="FFFFFF"/>
      </a:lt1>
      <a:dk2>
        <a:srgbClr val="11131C"/>
      </a:dk2>
      <a:lt2>
        <a:srgbClr val="F5F8F6"/>
      </a:lt2>
      <a:accent1>
        <a:srgbClr val="FF1628"/>
      </a:accent1>
      <a:accent2>
        <a:srgbClr val="32383F"/>
      </a:accent2>
      <a:accent3>
        <a:srgbClr val="555E66"/>
      </a:accent3>
      <a:accent4>
        <a:srgbClr val="879298"/>
      </a:accent4>
      <a:accent5>
        <a:srgbClr val="C3CCCC"/>
      </a:accent5>
      <a:accent6>
        <a:srgbClr val="DEE5E3"/>
      </a:accent6>
      <a:hlink>
        <a:srgbClr val="FF1628"/>
      </a:hlink>
      <a:folHlink>
        <a:srgbClr val="FF404E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4B88F5DE-F5B5-114A-9C4D-80DAF475201D}" vid="{2C2C04B7-EC10-2C41-809E-23C26C45550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0909f22-30b8-453f-9bb0-f8bec2b875bc">
      <Terms xmlns="http://schemas.microsoft.com/office/infopath/2007/PartnerControls"/>
    </lcf76f155ced4ddcb4097134ff3c332f>
    <TaxCatchAll xmlns="9ba40518-0a9b-44c8-a888-bdc23036c7ce" xsi:nil="true"/>
    <Status xmlns="80909f22-30b8-453f-9bb0-f8bec2b875bc">Done</Status>
    <Image xmlns="80909f22-30b8-453f-9bb0-f8bec2b875bc">
      <Url xsi:nil="true"/>
      <Description xsi:nil="true"/>
    </Image>
    <CountryNotes xmlns="80909f22-30b8-453f-9bb0-f8bec2b875bc" xsi:nil="true"/>
    <SharedWithUsers xmlns="9ba40518-0a9b-44c8-a888-bdc23036c7ce">
      <UserInfo>
        <DisplayName>Jörg Spreitzer</DisplayName>
        <AccountId>4003</AccountId>
        <AccountType/>
      </UserInfo>
    </SharedWithUsers>
    <NotesonListData xmlns="80909f22-30b8-453f-9bb0-f8bec2b875b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0FD49F0A5C4444A4A7F818E1F6E74D" ma:contentTypeVersion="22" ma:contentTypeDescription="Create a new document." ma:contentTypeScope="" ma:versionID="18619c80f8559c136359f15d3e8f8216">
  <xsd:schema xmlns:xsd="http://www.w3.org/2001/XMLSchema" xmlns:xs="http://www.w3.org/2001/XMLSchema" xmlns:p="http://schemas.microsoft.com/office/2006/metadata/properties" xmlns:ns2="80909f22-30b8-453f-9bb0-f8bec2b875bc" xmlns:ns3="9ba40518-0a9b-44c8-a888-bdc23036c7ce" targetNamespace="http://schemas.microsoft.com/office/2006/metadata/properties" ma:root="true" ma:fieldsID="4a7f0106752ee1f156e37a5b72e31076" ns2:_="" ns3:_="">
    <xsd:import namespace="80909f22-30b8-453f-9bb0-f8bec2b875bc"/>
    <xsd:import namespace="9ba40518-0a9b-44c8-a888-bdc23036c7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Image" minOccurs="0"/>
                <xsd:element ref="ns2:MediaLengthInSeconds" minOccurs="0"/>
                <xsd:element ref="ns2:CountryNotes" minOccurs="0"/>
                <xsd:element ref="ns2:lcf76f155ced4ddcb4097134ff3c332f" minOccurs="0"/>
                <xsd:element ref="ns3:TaxCatchAll" minOccurs="0"/>
                <xsd:element ref="ns2:Status" minOccurs="0"/>
                <xsd:element ref="ns2:MediaServiceSearchProperties" minOccurs="0"/>
                <xsd:element ref="ns2:MediaServiceObjectDetectorVersions" minOccurs="0"/>
                <xsd:element ref="ns2:NotesonList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909f22-30b8-453f-9bb0-f8bec2b875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Image" ma:index="20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CountryNotes" ma:index="22" nillable="true" ma:displayName="Notes" ma:format="Dropdown" ma:internalName="CountryNotes">
      <xsd:simpleType>
        <xsd:restriction base="dms:Note">
          <xsd:maxLength value="255"/>
        </xsd:restriction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650d09bf-760d-4df0-b0aa-c9c9029248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Status" ma:index="26" nillable="true" ma:displayName="Status" ma:default="Done" ma:format="Dropdown" ma:internalName="Status">
      <xsd:simpleType>
        <xsd:restriction base="dms:Note">
          <xsd:maxLength value="255"/>
        </xsd:restriction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NotesonListData" ma:index="29" nillable="true" ma:displayName="Notes on List Data" ma:format="Dropdown" ma:internalName="NotesonListData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40518-0a9b-44c8-a888-bdc23036c7ce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e69200f7-5fdf-4c73-9289-01c118c27e8e}" ma:internalName="TaxCatchAll" ma:showField="CatchAllData" ma:web="9ba40518-0a9b-44c8-a888-bdc23036c7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03FEE9-AE5A-44CA-9078-4E03F713EE0D}">
  <ds:schemaRefs>
    <ds:schemaRef ds:uri="http://schemas.microsoft.com/office/infopath/2007/PartnerControls"/>
    <ds:schemaRef ds:uri="80909f22-30b8-453f-9bb0-f8bec2b875bc"/>
    <ds:schemaRef ds:uri="http://purl.org/dc/elements/1.1/"/>
    <ds:schemaRef ds:uri="http://schemas.microsoft.com/office/2006/metadata/properties"/>
    <ds:schemaRef ds:uri="http://schemas.microsoft.com/office/2006/documentManagement/types"/>
    <ds:schemaRef ds:uri="9ba40518-0a9b-44c8-a888-bdc23036c7ce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5659703-0016-4B09-9B6B-2A595612A5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B0CBC3-27F7-425A-AC95-99C6A2E71A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0909f22-30b8-453f-9bb0-f8bec2b875bc"/>
    <ds:schemaRef ds:uri="9ba40518-0a9b-44c8-a888-bdc23036c7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GPTW_PowerPoint_Template_2.1</Template>
  <TotalTime>14983</TotalTime>
  <Words>973</Words>
  <Application>Microsoft Office PowerPoint</Application>
  <PresentationFormat>Custom</PresentationFormat>
  <Paragraphs>110</Paragraphs>
  <Slides>18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Arial MT</vt:lpstr>
      <vt:lpstr>Calibri</vt:lpstr>
      <vt:lpstr>Century Gothic</vt:lpstr>
      <vt:lpstr>Gilroy</vt:lpstr>
      <vt:lpstr>System Font Regular</vt:lpstr>
      <vt:lpstr>Tahoma</vt:lpstr>
      <vt:lpstr>Verdana</vt:lpstr>
      <vt:lpstr>Wingdings</vt:lpstr>
      <vt:lpstr>GPTW_2.0.2_Gilroy</vt:lpstr>
      <vt:lpstr>PowerPoint Presentation</vt:lpstr>
      <vt:lpstr>Certification Nation Day is our annual global celebration of Great Place To Work® Certified companies where companies take their social media to share what makes them a great place to work. It’s a moment to recognize your commitment to building a great workplace and celebrate the people who make it possible — your employees. </vt:lpstr>
      <vt:lpstr>Why Participate in Certification Nation Day 2025</vt:lpstr>
      <vt:lpstr>Boost Employee Pride, Engagement, and Retention</vt:lpstr>
      <vt:lpstr>How to Make the Most of Certification Nation Day 2025</vt:lpstr>
      <vt:lpstr>Add the badge to your website</vt:lpstr>
      <vt:lpstr>Social Media Spotlight</vt:lpstr>
      <vt:lpstr>Join the Entire Certification Nation</vt:lpstr>
      <vt:lpstr>PowerPoint Presentation</vt:lpstr>
      <vt:lpstr>Talk about your Workplace Culture </vt:lpstr>
      <vt:lpstr>PowerPoint Presentation</vt:lpstr>
      <vt:lpstr>Use our Customizable Template  from your Action Kit</vt:lpstr>
      <vt:lpstr>Celebrate Certification Nation Day with your Workplace Culture Wins! </vt:lpstr>
      <vt:lpstr>PowerPoint Presentation</vt:lpstr>
      <vt:lpstr>Sample Social Media Copies</vt:lpstr>
      <vt:lpstr>Use our hashtags &amp; mention us</vt:lpstr>
      <vt:lpstr>Update Your Email Signature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Ashima Avrachan</dc:creator>
  <cp:lastModifiedBy>Ashima Avrachan</cp:lastModifiedBy>
  <cp:revision>1</cp:revision>
  <dcterms:created xsi:type="dcterms:W3CDTF">2024-12-03T06:42:26Z</dcterms:created>
  <dcterms:modified xsi:type="dcterms:W3CDTF">2025-09-11T06:48:08Z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0x010100520FD49F0A5C4444A4A7F818E1F6E74D</vt:lpwstr>
  </property>
  <property fmtid="{D5CDD505-2E9C-101B-9397-08002B2CF9AE}" pid="3" name="ClassificationContentMarkingFooterLocations">
    <vt:lpwstr>gptw_2022:10</vt:lpwstr>
  </property>
  <property fmtid="{D5CDD505-2E9C-101B-9397-08002B2CF9AE}" pid="4" name="ClassificationContentMarkingFooterText">
    <vt:lpwstr>Restricted Information: Contains Personal Information - Not for Further Distribution</vt:lpwstr>
  </property>
  <property fmtid="{D5CDD505-2E9C-101B-9397-08002B2CF9AE}" pid="5" name="MSIP_Label_f04ecb73-e764-4430-b118-4b054b6d90ef_Enabled">
    <vt:lpwstr>true</vt:lpwstr>
  </property>
  <property fmtid="{D5CDD505-2E9C-101B-9397-08002B2CF9AE}" pid="6" name="MSIP_Label_f04ecb73-e764-4430-b118-4b054b6d90ef_SetDate">
    <vt:lpwstr>2023-05-01T21:50:49Z</vt:lpwstr>
  </property>
  <property fmtid="{D5CDD505-2E9C-101B-9397-08002B2CF9AE}" pid="7" name="MSIP_Label_f04ecb73-e764-4430-b118-4b054b6d90ef_Method">
    <vt:lpwstr>Privileged</vt:lpwstr>
  </property>
  <property fmtid="{D5CDD505-2E9C-101B-9397-08002B2CF9AE}" pid="8" name="MSIP_Label_f04ecb73-e764-4430-b118-4b054b6d90ef_Name">
    <vt:lpwstr>GPTW Public</vt:lpwstr>
  </property>
  <property fmtid="{D5CDD505-2E9C-101B-9397-08002B2CF9AE}" pid="9" name="MSIP_Label_f04ecb73-e764-4430-b118-4b054b6d90ef_SiteId">
    <vt:lpwstr>b0592ec6-f438-4021-8e08-d7ec257693d5</vt:lpwstr>
  </property>
  <property fmtid="{D5CDD505-2E9C-101B-9397-08002B2CF9AE}" pid="10" name="MSIP_Label_f04ecb73-e764-4430-b118-4b054b6d90ef_ActionId">
    <vt:lpwstr>e4d5e810-4a46-4475-8435-995099564796</vt:lpwstr>
  </property>
  <property fmtid="{D5CDD505-2E9C-101B-9397-08002B2CF9AE}" pid="11" name="MSIP_Label_f04ecb73-e764-4430-b118-4b054b6d90ef_ContentBits">
    <vt:lpwstr>0</vt:lpwstr>
  </property>
  <property fmtid="{D5CDD505-2E9C-101B-9397-08002B2CF9AE}" pid="12" name="MediaServiceImageTags">
    <vt:lpwstr/>
  </property>
</Properties>
</file>